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8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76daaa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76daaa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76daaa5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76daaa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76daaa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76daaa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76daaa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76daaa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76daaa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76daaa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0b40663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0b40663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435a74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435a74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435a74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435a74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0b40663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0b40663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0b40663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0b40663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0b40663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0b40663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0b40663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0b40663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435a74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435a74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0b40663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0b40663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0b40663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0b40663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435a74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435a74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jestjs.io/docs/en/snapshot-testing" TargetMode="External"/><Relationship Id="rId4" Type="http://schemas.openxmlformats.org/officeDocument/2006/relationships/hyperlink" Target="https://airbnb.io/enzyme/" TargetMode="External"/><Relationship Id="rId5" Type="http://schemas.openxmlformats.org/officeDocument/2006/relationships/hyperlink" Target="https://github.com/MHwishes/react-unit-test-demo" TargetMode="External"/><Relationship Id="rId6" Type="http://schemas.openxmlformats.org/officeDocument/2006/relationships/hyperlink" Target="https://github.com/MHwishes/react-unit-test-demo" TargetMode="External"/><Relationship Id="rId7" Type="http://schemas.openxmlformats.org/officeDocument/2006/relationships/hyperlink" Target="https://medium.com/codeclan/testing-react-with-jest-and-enzyme-20505fec467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git@github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unit tests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components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75" y="1156000"/>
            <a:ext cx="5525000" cy="35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split to write test?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475" y="1128350"/>
            <a:ext cx="5062024" cy="38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Todo-list demo structure 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00" y="1019350"/>
            <a:ext cx="4805148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flow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875" y="957400"/>
            <a:ext cx="5143501" cy="392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rendering way of Enzyme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25" y="1171600"/>
            <a:ext cx="6568249" cy="366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What does the front-end need to test?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Function  , such as  ordinary logic test</a:t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Interface &amp; Interactive Testing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Reference document:</a:t>
            </a:r>
            <a:endParaRPr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Snapshot Test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https://jestjs.io/docs/en/snapshot-testing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Enzyme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https://airbnb.io/enzyme/</a:t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212121"/>
                </a:solidFill>
              </a:rPr>
              <a:t>Demo</a:t>
            </a:r>
            <a:r>
              <a:rPr lang="en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https://github.com/MHwishes/react-unit-test-dem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</a:t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https://medium.com/codeclan/testing-react-with-jest-and-enzyme-20505fec4675</a:t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Type of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test？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testing?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code that checks the code you write in your app works as expected.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About unit test?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Unit test  is the test that tests the unit of code, whether they be functions, modules, or classes.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Types of Tests（</a:t>
            </a:r>
            <a:r>
              <a:rPr lang="en"/>
              <a:t>Test Pyramid</a:t>
            </a:r>
            <a:r>
              <a:rPr lang="en"/>
              <a:t>）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83575" y="12647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E2E</a:t>
            </a:r>
            <a:r>
              <a:rPr lang="en"/>
              <a:t> Test:  </a:t>
            </a:r>
            <a:r>
              <a:rPr lang="en"/>
              <a:t>Longer running time,high value cost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And higher maintenance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Integration Test(</a:t>
            </a:r>
            <a:r>
              <a:rPr lang="en"/>
              <a:t>Feature test</a:t>
            </a:r>
            <a:r>
              <a:rPr lang="en"/>
              <a:t>):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r>
              <a:rPr lang="en"/>
              <a:t>Running time and value in between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 Test: </a:t>
            </a:r>
            <a:r>
              <a:rPr lang="en"/>
              <a:t>shorter</a:t>
            </a:r>
            <a:r>
              <a:rPr lang="en"/>
              <a:t> </a:t>
            </a:r>
            <a:r>
              <a:rPr lang="en"/>
              <a:t>running time, lower value cost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And lower maintenance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00" y="1264775"/>
            <a:ext cx="3478324" cy="305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74050"/>
            <a:ext cx="85206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we develop a new feature, writing tests can help us：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our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some boundary anomalies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quality of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our code confidence.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Test?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27700"/>
            <a:ext cx="8520600" cy="32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2. When we want to modify existing code, such as: bug or refactoring, unit testing can ensure that we do not destroy existing features.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 for front-end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50" y="1058225"/>
            <a:ext cx="4851049" cy="37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the demo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70950" y="1232925"/>
            <a:ext cx="85206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 story: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name is Json, I am a  front-end developer.Yesterday I got a story card from our BA. I have finished the development of the features of this card.Now I need to add the tests to verify the correctness of the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my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：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git@github.com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:MHwishes/react-unit-test-demo.git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AC: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90550" y="992425"/>
            <a:ext cx="85629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AC1：</a:t>
            </a:r>
            <a:r>
              <a:rPr lang="en"/>
              <a:t>When user input a new todo-item, and the press enter, we can see the new todo item in the 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AC2: When user finish this todo-item, Click this todo-item, the item is marked as  completed.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AC3: When user click footer `All` button, all the items should be show.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AC4: When user click footer  `Completed` button, all the completed items should be show.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AC5: When user click footer  `Active` button, all the unfinshed items should be show.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