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по информатике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4000" dirty="0" smtClean="0"/>
              <a:t>Шахматы с искусственным интеллектом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50869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Вы можете задавать вопросы.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04418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представляет проект?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Программа представляет собой игру шахматы против искусственного интеллекта. Перед началом игры пользователю предоставляют выбор цвета. После окончания партии показываются результаты.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0847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классы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Класс </a:t>
            </a:r>
            <a:r>
              <a:rPr lang="en-US" sz="3200" dirty="0" smtClean="0"/>
              <a:t>Figure</a:t>
            </a:r>
            <a:r>
              <a:rPr lang="ru-RU" sz="3200" dirty="0" smtClean="0"/>
              <a:t> </a:t>
            </a:r>
            <a:endParaRPr lang="en-US" sz="3200" dirty="0" smtClean="0"/>
          </a:p>
          <a:p>
            <a:r>
              <a:rPr lang="ru-RU" sz="3200" dirty="0" smtClean="0"/>
              <a:t>Дочерние классы от </a:t>
            </a:r>
            <a:r>
              <a:rPr lang="en-US" sz="3200" dirty="0" smtClean="0"/>
              <a:t>Figure – Pawn, Rook, Knight, bishop, Queen, King</a:t>
            </a:r>
          </a:p>
          <a:p>
            <a:r>
              <a:rPr lang="ru-RU" sz="3200" dirty="0" smtClean="0"/>
              <a:t>Класс </a:t>
            </a:r>
            <a:r>
              <a:rPr lang="en-US" sz="3200" dirty="0" smtClean="0"/>
              <a:t>Board</a:t>
            </a:r>
          </a:p>
          <a:p>
            <a:r>
              <a:rPr lang="ru-RU" sz="3200" dirty="0" smtClean="0"/>
              <a:t>Классы </a:t>
            </a:r>
            <a:r>
              <a:rPr lang="en-US" sz="3200" dirty="0" err="1" smtClean="0"/>
              <a:t>MyWidget</a:t>
            </a:r>
            <a:r>
              <a:rPr lang="en-US" sz="3200" dirty="0" smtClean="0"/>
              <a:t> </a:t>
            </a:r>
            <a:r>
              <a:rPr lang="ru-RU" sz="3200" dirty="0" smtClean="0"/>
              <a:t>и </a:t>
            </a:r>
            <a:r>
              <a:rPr lang="en-US" sz="3200" dirty="0" err="1" smtClean="0"/>
              <a:t>EndWidget</a:t>
            </a:r>
            <a:endParaRPr lang="en-US" sz="3200" dirty="0" smtClean="0"/>
          </a:p>
          <a:p>
            <a:r>
              <a:rPr lang="ru-RU" sz="3200" dirty="0" smtClean="0"/>
              <a:t>Класс </a:t>
            </a:r>
            <a:r>
              <a:rPr lang="en-US" sz="3200" dirty="0" err="1" smtClean="0"/>
              <a:t>ArtificialIntellegence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708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методы классов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can_move</a:t>
            </a:r>
            <a:r>
              <a:rPr lang="en-US" sz="3200" dirty="0" smtClean="0"/>
              <a:t>, move, </a:t>
            </a:r>
            <a:r>
              <a:rPr lang="en-US" sz="3200" dirty="0" err="1" smtClean="0"/>
              <a:t>can_eat</a:t>
            </a:r>
            <a:r>
              <a:rPr lang="en-US" sz="3200" dirty="0" smtClean="0"/>
              <a:t> </a:t>
            </a:r>
            <a:r>
              <a:rPr lang="ru-RU" sz="3200" dirty="0" smtClean="0"/>
              <a:t>– взаимодействия фигур на доске</a:t>
            </a:r>
          </a:p>
          <a:p>
            <a:r>
              <a:rPr lang="en-US" sz="3200" dirty="0" err="1" smtClean="0"/>
              <a:t>ai_move</a:t>
            </a:r>
            <a:r>
              <a:rPr lang="en-US" sz="3200" dirty="0" smtClean="0"/>
              <a:t>, </a:t>
            </a:r>
            <a:r>
              <a:rPr lang="en-US" sz="3200" dirty="0" err="1" smtClean="0"/>
              <a:t>find_and_make_move</a:t>
            </a:r>
            <a:r>
              <a:rPr lang="en-US" sz="3200" dirty="0" smtClean="0"/>
              <a:t> – </a:t>
            </a:r>
            <a:r>
              <a:rPr lang="ru-RU" sz="3200" dirty="0" smtClean="0"/>
              <a:t>отвечают за ИИ</a:t>
            </a:r>
          </a:p>
          <a:p>
            <a:r>
              <a:rPr lang="en-US" sz="3200" dirty="0" smtClean="0"/>
              <a:t>render, </a:t>
            </a:r>
            <a:r>
              <a:rPr lang="en-US" sz="3200" dirty="0" err="1" smtClean="0"/>
              <a:t>on_click</a:t>
            </a:r>
            <a:r>
              <a:rPr lang="en-US" sz="3200" dirty="0" smtClean="0"/>
              <a:t> -  </a:t>
            </a:r>
            <a:r>
              <a:rPr lang="ru-RU" sz="3200" dirty="0" err="1" smtClean="0"/>
              <a:t>отрисовка</a:t>
            </a:r>
            <a:r>
              <a:rPr lang="ru-RU" sz="3200" dirty="0" smtClean="0"/>
              <a:t> и взаимодействие с пользователем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8776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Start_screen</a:t>
            </a:r>
            <a:r>
              <a:rPr lang="en-US" sz="3200" dirty="0" smtClean="0"/>
              <a:t> – </a:t>
            </a:r>
            <a:r>
              <a:rPr lang="ru-RU" sz="3200" dirty="0" smtClean="0"/>
              <a:t>начальный </a:t>
            </a:r>
            <a:r>
              <a:rPr lang="ru-RU" sz="3200" dirty="0" err="1" smtClean="0"/>
              <a:t>виджет</a:t>
            </a:r>
            <a:endParaRPr lang="ru-RU" sz="3200" dirty="0" smtClean="0"/>
          </a:p>
          <a:p>
            <a:r>
              <a:rPr lang="en-US" sz="3200" dirty="0" err="1" smtClean="0"/>
              <a:t>Evaluate_board</a:t>
            </a:r>
            <a:r>
              <a:rPr lang="en-US" sz="3200" dirty="0" smtClean="0"/>
              <a:t> – </a:t>
            </a:r>
            <a:r>
              <a:rPr lang="ru-RU" sz="3200" dirty="0" smtClean="0"/>
              <a:t>оценка позиции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2730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Pygame</a:t>
            </a:r>
            <a:endParaRPr lang="en-US" sz="3200" dirty="0" smtClean="0"/>
          </a:p>
          <a:p>
            <a:r>
              <a:rPr lang="en-US" sz="3200" dirty="0" err="1" smtClean="0"/>
              <a:t>Os</a:t>
            </a:r>
            <a:endParaRPr lang="en-US" sz="3200" dirty="0" smtClean="0"/>
          </a:p>
          <a:p>
            <a:r>
              <a:rPr lang="en-US" sz="3200" dirty="0" smtClean="0"/>
              <a:t>Sys</a:t>
            </a:r>
          </a:p>
          <a:p>
            <a:r>
              <a:rPr lang="en-US" sz="3200" dirty="0" smtClean="0"/>
              <a:t>Time</a:t>
            </a:r>
          </a:p>
          <a:p>
            <a:r>
              <a:rPr lang="en-US" sz="3200" dirty="0" smtClean="0"/>
              <a:t>pyqt5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27609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ИИ работает при помощи перебора всех возможных позиций на доске и выбором наилучшего. Это рекурсивная функция с глубиной 3 хода. Так же я применил алгоритм альфа-бета отсечения для более быстрой работы.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0916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Сначала я создал игровую доску, потом написал классы фигур и правила для их взаимодействий. Позже я создавал ИИ. Основные проблемы при написании – рекурсивные ошибки, ходы фигур не по правилам, создание хорошо работающего ИИ. Обработка ошибок происходит при помощи </a:t>
            </a:r>
            <a:r>
              <a:rPr lang="en-US" sz="3200" dirty="0" smtClean="0"/>
              <a:t>try </a:t>
            </a:r>
            <a:r>
              <a:rPr lang="ru-RU" sz="3200" dirty="0" smtClean="0"/>
              <a:t>конструкции.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3981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226" y="401083"/>
            <a:ext cx="6475512" cy="6389270"/>
          </a:xfrm>
        </p:spPr>
      </p:pic>
    </p:spTree>
    <p:extLst>
      <p:ext uri="{BB962C8B-B14F-4D97-AF65-F5344CB8AC3E}">
        <p14:creationId xmlns:p14="http://schemas.microsoft.com/office/powerpoint/2010/main" val="81098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TM10001105[[fn=Урожай]]</Template>
  <TotalTime>81</TotalTime>
  <Words>201</Words>
  <Application>Microsoft Office PowerPoint</Application>
  <PresentationFormat>Широкоэкранный</PresentationFormat>
  <Paragraphs>29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Franklin Gothic Book</vt:lpstr>
      <vt:lpstr>Crop</vt:lpstr>
      <vt:lpstr>Проект по информатике</vt:lpstr>
      <vt:lpstr>Что представляет проект?</vt:lpstr>
      <vt:lpstr>Основные классы</vt:lpstr>
      <vt:lpstr>Основные методы классов</vt:lpstr>
      <vt:lpstr>Функции</vt:lpstr>
      <vt:lpstr>Библиотеки</vt:lpstr>
      <vt:lpstr>Работа ИИ</vt:lpstr>
      <vt:lpstr>Процесс разработки</vt:lpstr>
      <vt:lpstr>Презентация PowerPoint</vt:lpstr>
      <vt:lpstr>Спасибо за внимание!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информатике</dc:title>
  <dc:creator>ivan_</dc:creator>
  <cp:lastModifiedBy>User</cp:lastModifiedBy>
  <cp:revision>6</cp:revision>
  <dcterms:created xsi:type="dcterms:W3CDTF">2021-04-06T18:10:44Z</dcterms:created>
  <dcterms:modified xsi:type="dcterms:W3CDTF">2021-04-07T15:10:28Z</dcterms:modified>
</cp:coreProperties>
</file>