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1257" r:id="rId4"/>
    <p:sldId id="616" r:id="rId5"/>
    <p:sldId id="372" r:id="rId6"/>
    <p:sldId id="1142" r:id="rId7"/>
    <p:sldId id="269" r:id="rId8"/>
    <p:sldId id="614" r:id="rId9"/>
    <p:sldId id="1250" r:id="rId10"/>
    <p:sldId id="1258" r:id="rId11"/>
    <p:sldId id="1259" r:id="rId12"/>
    <p:sldId id="1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60"/>
            <p14:sldId id="1257"/>
            <p14:sldId id="616"/>
            <p14:sldId id="372"/>
          </p14:sldIdLst>
        </p14:section>
        <p14:section name="需求列表" id="{D17E6AA0-62F4-48DB-BA15-578AEF757312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D12A8284-5B70-4570-9D8A-FDAFCF880670}">
          <p14:sldIdLst>
            <p14:sldId id="1250"/>
          </p14:sldIdLst>
        </p14:section>
        <p14:section name="進度統整" id="{2ACB9E2F-E754-48CF-AD7F-F468E9ACD019}">
          <p14:sldIdLst>
            <p14:sldId id="1258"/>
            <p14:sldId id="1259"/>
          </p14:sldIdLst>
        </p14:section>
        <p14:section name="成果展示" id="{81C966E5-6640-4FD7-B065-55CB2D650754}">
          <p14:sldIdLst/>
        </p14:section>
        <p14:section name="參考資料" id="{45BCF316-EF51-4D48-B1BE-363829FB5D01}">
          <p14:sldIdLst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60" d="100"/>
          <a:sy n="60" d="100"/>
        </p:scale>
        <p:origin x="155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76934-5B50-49D8-9F97-03788191D1CC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B6F53-8218-408F-8A26-153FD3DAE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6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3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4A106-66A3-77C6-39AB-5D723649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3B212D-78DB-2708-905F-E530CCCC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818D70-7470-1014-F57B-AE0CEE52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46DC-F5BF-79D7-9323-DD495871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0519F1-AC0A-9943-DAF7-F69B4CC5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ACD22-F357-DCED-C58F-CC836575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3E51E5-414F-E224-A6BC-15667CA6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64CAC-8A1E-C3DC-F476-7F49E42E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496F4-1D37-E67D-888D-87B0C019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569CB-2AF0-163E-98BD-8D3C48F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87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CEE0E0-1347-00B6-A2CD-962121EB9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BA5275-3A4C-04E1-E79C-ED4ED06BC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0A59FA-92A3-6A17-913D-F07DED06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022F3-248C-902C-EE19-63F4E62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F5C41-468F-13BE-F5DE-CD4FBD38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4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1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4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7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2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94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464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12EA0-A6C0-8FA6-EF70-94A08FF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AD408-9CC4-F063-95B2-DC02ECC3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688CD-082A-F284-AEB7-F5BA26C0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0CFE6-0915-8803-D8EA-2DE81AA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EF1C7C-5063-A052-BA0F-A61F71B7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6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2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670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87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129CF-B993-627E-B934-D2BCB1C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9C707-4F01-0416-5E58-66659F4F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99BF11-F060-948F-ED9F-1614AA0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419B9E-E307-3354-CA3B-8657819C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70D16-1E23-C19E-9593-25072CA3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0B9CA-7C33-65AC-6B81-46BC1914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ADF35-13A3-0B9E-5F04-E4D3FCB89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D1FCA-2E27-CF74-62F5-DB5E0E76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DDF3A0-D7F1-3631-BD26-C6CE9814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2E71AC-1787-21E2-3297-DEEEDD32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F7EA39-6321-8938-E9C0-47F7B89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B094-4EA2-9A54-ABB1-7B9E64F3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F5BA17-FC48-30A7-709F-880AC559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8DCCB9-FCBA-A901-8780-CE85D857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29B5AC-EABE-C6DD-F420-357ACCF2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9A43FB-A80C-9865-9BD9-56D4EE613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528171-41EC-C058-44E2-DBAD283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7A7D16-C14C-4850-7BBD-E23BEB3A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36790B-93F5-E73C-2304-269EECB7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60DDA-77C4-2D2C-D949-3E6FA401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84794D-F3F9-B965-DA00-507DC579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2B9EFB-5C32-49F9-5F2E-A67CA967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9140D6-5E76-01A4-5BD4-F61810F9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7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92B2A-B8C3-DCA3-56CB-F17A5279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7C1EAD-3AB4-BCA6-A4D0-8F5FCB8C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CA3C97-55F7-9C2D-725F-74714D50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40D4C-79F1-AFB0-CBD8-31966479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0FA3C-3A21-2B3D-80CA-03F37B75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648865-7594-D2B3-3A31-FFA673F5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12BB6B-B660-EB09-9871-99AADDEF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D1509-EA4A-0116-F055-37218F9A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1ACDFE-EFAB-2646-6518-1CA3E192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920EE-0244-B3BE-AD1C-C1FCD3A2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8C59CE-A04B-5F2D-635F-A8AB122DA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98D238-C00F-0C40-75B1-4FFF96E4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FD49-2E5A-6244-8D67-D492EB07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81CAA8-74C3-8407-F2A9-3CE7AF7B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25DB6C-B387-608A-A1CD-BE8C1058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C458F8-4184-E4CF-999F-BD91FDB5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547A7-461F-578C-11BC-C1FEE0B8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727FE-5767-2FB4-DCF0-51A7641AF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B503-111F-426A-8F05-8B29AE7492BD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C74EE3-062A-D901-93E5-96CE4B04D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33F72-37F2-EA72-A9F3-05FCB9121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3879-D98D-4B11-B324-DBE40F391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07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.oxxostudio.tw/category/python/ai/opencv-edge-detection.html" TargetMode="External"/><Relationship Id="rId7" Type="http://schemas.openxmlformats.org/officeDocument/2006/relationships/hyperlink" Target="https://www.codingnote.cc/zh-tw/p/362326/" TargetMode="External"/><Relationship Id="rId2" Type="http://schemas.openxmlformats.org/officeDocument/2006/relationships/hyperlink" Target="https://steam.oxxostudio.tw/category/python/library/time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ongwonggoods.com/all-posts/python/python_opencv/opencv-gaussianblur-canny/" TargetMode="External"/><Relationship Id="rId5" Type="http://schemas.openxmlformats.org/officeDocument/2006/relationships/hyperlink" Target="https://docs.opencv.org/4.x/d4/d13/tutorial_py_filtering.html" TargetMode="External"/><Relationship Id="rId4" Type="http://schemas.openxmlformats.org/officeDocument/2006/relationships/hyperlink" Target="https://jerry-chang975.github.io/posts/python-AI-OpenCV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en-US" altLang="zh-TW" sz="4000" b="0" dirty="0"/>
              <a:t>HW1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人：林㛩璇</a:t>
            </a:r>
            <a:endParaRPr lang="en-US" altLang="zh-TW" dirty="0"/>
          </a:p>
          <a:p>
            <a:pPr algn="l"/>
            <a:r>
              <a:rPr lang="zh-TW" altLang="en-US" dirty="0"/>
              <a:t>目前成員：林㛩璇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2023/03/15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2022/03/01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26192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dirty="0"/>
              <a:t>不同</a:t>
            </a:r>
            <a:r>
              <a:rPr lang="en-US" altLang="zh-TW" dirty="0"/>
              <a:t>kernel size </a:t>
            </a:r>
            <a:r>
              <a:rPr lang="zh-TW" altLang="en-US" dirty="0"/>
              <a:t>的效果</a:t>
            </a:r>
            <a:endParaRPr lang="en-US" altLang="zh-TW" dirty="0"/>
          </a:p>
          <a:p>
            <a:pPr marL="742950" lvl="2" indent="-285750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C26DEDD-57D0-74BE-AEC6-15E20AA2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37033"/>
            <a:ext cx="2895600" cy="2088693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79CA235-75CA-2640-35A7-724EF6BA2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6" y="1637033"/>
            <a:ext cx="2895600" cy="2071586"/>
          </a:xfrm>
          <a:prstGeom prst="rect">
            <a:avLst/>
          </a:prstGeom>
        </p:spPr>
      </p:pic>
      <p:pic>
        <p:nvPicPr>
          <p:cNvPr id="9" name="圖片 8" descr="一張含有 文字, 地面, 場景, 路 的圖片&#10;&#10;自動產生的描述">
            <a:extLst>
              <a:ext uri="{FF2B5EF4-FFF2-40B4-BE49-F238E27FC236}">
                <a16:creationId xmlns:a16="http://schemas.microsoft.com/office/drawing/2014/main" id="{0CDDD42E-3056-2FFB-40E0-601A37FF2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84" y="1640591"/>
            <a:ext cx="2895600" cy="207770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6B883ED-3EEC-35F4-F5A8-4CEF8837F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84" y="3940823"/>
            <a:ext cx="2895600" cy="2073823"/>
          </a:xfrm>
          <a:prstGeom prst="rect">
            <a:avLst/>
          </a:prstGeom>
        </p:spPr>
      </p:pic>
      <p:pic>
        <p:nvPicPr>
          <p:cNvPr id="13" name="圖片 12" descr="一張含有 文字, 夜空 的圖片&#10;&#10;自動產生的描述">
            <a:extLst>
              <a:ext uri="{FF2B5EF4-FFF2-40B4-BE49-F238E27FC236}">
                <a16:creationId xmlns:a16="http://schemas.microsoft.com/office/drawing/2014/main" id="{0354AC4F-3CBA-7086-6D70-B158EB783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40823"/>
            <a:ext cx="2910338" cy="20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https://steam.oxxostudio.tw/category/python/library/time.html</a:t>
            </a:r>
            <a:r>
              <a:rPr lang="en-US" altLang="zh-TW" dirty="0">
                <a:cs typeface="Times New Roman" panose="02020603050405020304" pitchFamily="18" charset="0"/>
              </a:rPr>
              <a:t> (Python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time</a:t>
            </a:r>
            <a:r>
              <a:rPr lang="zh-TW" altLang="en-US" dirty="0">
                <a:cs typeface="Times New Roman" panose="02020603050405020304" pitchFamily="18" charset="0"/>
              </a:rPr>
              <a:t>函式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https://steam.oxxostudio.tw/category/python/ai/opencv-edge-detection.html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(Sobel </a:t>
            </a:r>
            <a:r>
              <a:rPr lang="zh-TW" altLang="en-US" dirty="0">
                <a:cs typeface="Times New Roman" panose="02020603050405020304" pitchFamily="18" charset="0"/>
              </a:rPr>
              <a:t>邊緣檢測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https://jerry-chang975.github.io/posts/python-AI-OpenCV-1/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https://docs.opencv.org/4.x/d4/d13/tutorial_py_filtering.html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https://www.wongwonggoods.com/all-posts/python/python_opencv/opencv-gaussianblur-canny/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https://www.codingnote.cc/zh-tw/p/362326/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559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(2022/mm/dd)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(2022/mm/dd)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3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(2023/03/15)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/>
              <a:t>Visual Studio Code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(2023/03/13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(2023/03/13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硬體列表：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作業系統：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Win11</a:t>
            </a: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環境設定：</a:t>
            </a:r>
            <a:endParaRPr lang="en-US" altLang="zh-TW" dirty="0"/>
          </a:p>
          <a:p>
            <a:pPr marL="827550" lvl="1" indent="-285750"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Python 3.10</a:t>
            </a:r>
          </a:p>
          <a:p>
            <a:pPr marL="827550" lvl="1" indent="-285750"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其他工具：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(2023/03/13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/>
              <a:t>cv2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(2023/03/13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3903A3-F718-65F7-59D8-1A6BB3872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8" y="2433637"/>
            <a:ext cx="9902363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dirty="0"/>
              <a:t>測試數據：</a:t>
            </a:r>
            <a:endParaRPr lang="en-US" altLang="zh-TW" dirty="0"/>
          </a:p>
          <a:p>
            <a:pPr marL="8001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Kernel size</a:t>
            </a:r>
            <a:r>
              <a:rPr lang="zh-TW" altLang="en-US" dirty="0"/>
              <a:t> 對於執行速度的影響</a:t>
            </a:r>
            <a:endParaRPr lang="en-US" altLang="zh-TW" dirty="0"/>
          </a:p>
          <a:p>
            <a:pPr marL="8001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AVX</a:t>
            </a:r>
            <a:r>
              <a:rPr lang="zh-TW" altLang="en-US" dirty="0"/>
              <a:t>開關的效能差異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4B1751A-7FA6-A519-750C-DC1E9399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10893"/>
              </p:ext>
            </p:extLst>
          </p:nvPr>
        </p:nvGraphicFramePr>
        <p:xfrm>
          <a:off x="20320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2835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3591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694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AVX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4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size 3*3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0.229009628295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0.203089714050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size 5*5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0.215079307556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0.258970975875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size 7*7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0.224999904632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0.314304828643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size 9*9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0.269004583358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0.399324178695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5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282</Words>
  <Application>Microsoft Office PowerPoint</Application>
  <PresentationFormat>寬螢幕</PresentationFormat>
  <Paragraphs>56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1_Office 佈景主題</vt:lpstr>
      <vt:lpstr>嵌入式影像處理 HW1</vt:lpstr>
      <vt:lpstr>控管記錄 – NAS (2022/mm/dd)</vt:lpstr>
      <vt:lpstr>控管記錄 – NAS (2022/mm/dd)</vt:lpstr>
      <vt:lpstr>控管記錄 - Git (2023/03/15)</vt:lpstr>
      <vt:lpstr>需求列表 – 軟體需求 (2023/03/13更新)</vt:lpstr>
      <vt:lpstr>需求列表 – 硬體與環境需求 (2023/03/13更新)</vt:lpstr>
      <vt:lpstr>模組列表 (2023/03/13更新)</vt:lpstr>
      <vt:lpstr>系統分析 – 系統流程圖 (2023/03/13更新)</vt:lpstr>
      <vt:lpstr>當週進度</vt:lpstr>
      <vt:lpstr>當週進度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kernel size &amp; morphology</dc:title>
  <dc:creator>林㛩璇</dc:creator>
  <cp:lastModifiedBy>林㛩璇</cp:lastModifiedBy>
  <cp:revision>2</cp:revision>
  <dcterms:created xsi:type="dcterms:W3CDTF">2023-03-13T12:17:35Z</dcterms:created>
  <dcterms:modified xsi:type="dcterms:W3CDTF">2023-03-15T06:23:41Z</dcterms:modified>
</cp:coreProperties>
</file>