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1142" r:id="rId3"/>
    <p:sldId id="269" r:id="rId4"/>
    <p:sldId id="614" r:id="rId5"/>
    <p:sldId id="1275" r:id="rId6"/>
    <p:sldId id="1250" r:id="rId7"/>
    <p:sldId id="1276" r:id="rId8"/>
    <p:sldId id="1263" r:id="rId9"/>
    <p:sldId id="1278" r:id="rId10"/>
    <p:sldId id="1258" r:id="rId11"/>
    <p:sldId id="1277" r:id="rId12"/>
    <p:sldId id="1268" r:id="rId13"/>
    <p:sldId id="1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4D4B9144-8E16-4B88-9F3C-6E9C3A1873F4}">
          <p14:sldIdLst>
            <p14:sldId id="260"/>
          </p14:sldIdLst>
        </p14:section>
        <p14:section name="需求列表" id="{7155CFAD-642D-42CD-864D-8E5348D96560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4B487E98-BDE9-48A9-BC5D-CAA083F870B6}">
          <p14:sldIdLst>
            <p14:sldId id="1275"/>
            <p14:sldId id="1250"/>
            <p14:sldId id="1276"/>
          </p14:sldIdLst>
        </p14:section>
        <p14:section name="進度統整" id="{848365D9-6431-4740-A98F-0AF1A7B3644A}">
          <p14:sldIdLst>
            <p14:sldId id="1263"/>
            <p14:sldId id="1278"/>
            <p14:sldId id="1258"/>
            <p14:sldId id="1277"/>
          </p14:sldIdLst>
        </p14:section>
        <p14:section name="成果展示" id="{947AD387-C4AB-4B05-B679-9182D929AFA7}">
          <p14:sldIdLst>
            <p14:sldId id="1268"/>
          </p14:sldIdLst>
        </p14:section>
        <p14:section name="參考資料" id="{7F7BB85C-9D3A-43C4-B08A-13613EFBABDE}">
          <p14:sldIdLst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DEBB0-C9A7-4F98-9215-34639043E984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CCD81-768E-4F2D-B1AB-017B6C12D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22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1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96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87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1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2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1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7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7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3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5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my_kun/article/details/107005858" TargetMode="External"/><Relationship Id="rId13" Type="http://schemas.openxmlformats.org/officeDocument/2006/relationships/hyperlink" Target="https://docs.opencv.org/4.x/d5/daf/tutorial_py_histogram_equalization.html" TargetMode="External"/><Relationship Id="rId3" Type="http://schemas.openxmlformats.org/officeDocument/2006/relationships/hyperlink" Target="https://blog.electroica.com/select-roi-or-multiple-rois-bounding-box-in-opencv-python/" TargetMode="External"/><Relationship Id="rId7" Type="http://schemas.openxmlformats.org/officeDocument/2006/relationships/hyperlink" Target="https://stackoverflow.com/questions/51239715/compare-the-lbp-in-python" TargetMode="External"/><Relationship Id="rId12" Type="http://schemas.openxmlformats.org/officeDocument/2006/relationships/hyperlink" Target="https://docs.opencv.org/3.4/d8/dc8/tutorial_histogram_comparison.html" TargetMode="External"/><Relationship Id="rId2" Type="http://schemas.openxmlformats.org/officeDocument/2006/relationships/hyperlink" Target="https://steam.oxxostudio.tw/category/python/ai/opencv-edge-dete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anshu.com/p/039df67c2d5f" TargetMode="External"/><Relationship Id="rId11" Type="http://schemas.openxmlformats.org/officeDocument/2006/relationships/hyperlink" Target="https://docs.opencv.org/4.x/d1/db7/tutorial_py_histogram_begins.html" TargetMode="External"/><Relationship Id="rId5" Type="http://schemas.openxmlformats.org/officeDocument/2006/relationships/hyperlink" Target="https://blog.gtwang.org/programming/python-opencv-matplotlib-plot-histogram-tutorial/" TargetMode="External"/><Relationship Id="rId10" Type="http://schemas.openxmlformats.org/officeDocument/2006/relationships/hyperlink" Target="https://docs.opencv.org/3.4/d8/dbc/tutorial_histogram_calculation.html" TargetMode="External"/><Relationship Id="rId4" Type="http://schemas.openxmlformats.org/officeDocument/2006/relationships/hyperlink" Target="https://learnopencv.com/how-to-select-a-bounding-box-roi-in-opencv-cpp-python/" TargetMode="External"/><Relationship Id="rId9" Type="http://schemas.openxmlformats.org/officeDocument/2006/relationships/hyperlink" Target="https://blog.csdn.net/chris_xy/article/details/93225309" TargetMode="External"/><Relationship Id="rId14" Type="http://schemas.openxmlformats.org/officeDocument/2006/relationships/hyperlink" Target="https://scikit-image.org/docs/stable/auto_examples/features_detection/plot_local_binary_patter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en-US" altLang="zh-TW" sz="4000" b="0" dirty="0"/>
              <a:t>HW2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人：林㛩璇</a:t>
            </a:r>
            <a:endParaRPr lang="en-US" altLang="zh-TW" dirty="0"/>
          </a:p>
          <a:p>
            <a:pPr algn="l"/>
            <a:r>
              <a:rPr lang="zh-TW" altLang="en-US" dirty="0"/>
              <a:t>目前成員：林㛩璇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2023/03/29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2022/03/15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261928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199403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dirty="0"/>
              <a:t>將一張道路圖像</a:t>
            </a:r>
            <a:r>
              <a:rPr lang="en-US" altLang="zh-TW" dirty="0"/>
              <a:t>(1477</a:t>
            </a:r>
            <a:r>
              <a:rPr lang="zh-TW" altLang="en-US" dirty="0"/>
              <a:t>*</a:t>
            </a:r>
            <a:r>
              <a:rPr lang="en-US" altLang="zh-TW" dirty="0"/>
              <a:t>1188)</a:t>
            </a:r>
            <a:r>
              <a:rPr lang="zh-TW" altLang="en-US" dirty="0"/>
              <a:t>分割出不同區塊：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5207916-26D8-1D07-C7C3-A372EFF50B53}"/>
              </a:ext>
            </a:extLst>
          </p:cNvPr>
          <p:cNvSpPr txBox="1"/>
          <p:nvPr/>
        </p:nvSpPr>
        <p:spPr>
          <a:xfrm>
            <a:off x="839958" y="1803094"/>
            <a:ext cx="274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Img1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框出柏油路面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6323A1C-C0AE-B2E1-F424-D8B6B376187F}"/>
              </a:ext>
            </a:extLst>
          </p:cNvPr>
          <p:cNvSpPr txBox="1"/>
          <p:nvPr/>
        </p:nvSpPr>
        <p:spPr>
          <a:xfrm>
            <a:off x="6331229" y="1803094"/>
            <a:ext cx="28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Img2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框出柏油路面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" name="圖片 19" descr="一張含有 地面, 路, 山脈, 場景 的圖片&#10;&#10;自動產生的描述">
            <a:extLst>
              <a:ext uri="{FF2B5EF4-FFF2-40B4-BE49-F238E27FC236}">
                <a16:creationId xmlns:a16="http://schemas.microsoft.com/office/drawing/2014/main" id="{5F4CCF32-5063-437B-8EF8-6362A940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5927"/>
            <a:ext cx="5273677" cy="2924728"/>
          </a:xfrm>
          <a:prstGeom prst="rect">
            <a:avLst/>
          </a:prstGeom>
        </p:spPr>
      </p:pic>
      <p:pic>
        <p:nvPicPr>
          <p:cNvPr id="22" name="圖片 21" descr="一張含有 山脈, 路, 道路 的圖片&#10;&#10;自動產生的描述">
            <a:extLst>
              <a:ext uri="{FF2B5EF4-FFF2-40B4-BE49-F238E27FC236}">
                <a16:creationId xmlns:a16="http://schemas.microsoft.com/office/drawing/2014/main" id="{E1C23F70-17A8-6F9E-26D0-5F22EAA6C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9" y="2255927"/>
            <a:ext cx="5299630" cy="29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199403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dirty="0"/>
              <a:t>將一張道路圖像</a:t>
            </a:r>
            <a:r>
              <a:rPr lang="en-US" altLang="zh-TW" dirty="0"/>
              <a:t>(1477</a:t>
            </a:r>
            <a:r>
              <a:rPr lang="zh-TW" altLang="en-US" dirty="0"/>
              <a:t>*</a:t>
            </a:r>
            <a:r>
              <a:rPr lang="en-US" altLang="zh-TW" dirty="0"/>
              <a:t>1188)</a:t>
            </a:r>
            <a:r>
              <a:rPr lang="zh-TW" altLang="en-US" dirty="0"/>
              <a:t>分割出不同區塊：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5AC806-35FF-47BA-C100-6CE50F325129}"/>
              </a:ext>
            </a:extLst>
          </p:cNvPr>
          <p:cNvSpPr txBox="1"/>
          <p:nvPr/>
        </p:nvSpPr>
        <p:spPr>
          <a:xfrm>
            <a:off x="839958" y="1803094"/>
            <a:ext cx="274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Img3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框出天空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A8DDF1A-1AA9-1837-6680-6648346F56C4}"/>
              </a:ext>
            </a:extLst>
          </p:cNvPr>
          <p:cNvSpPr txBox="1"/>
          <p:nvPr/>
        </p:nvSpPr>
        <p:spPr>
          <a:xfrm>
            <a:off x="6331228" y="1803095"/>
            <a:ext cx="28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Img4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框出左半部岩壁上的草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山脈, 路, 場景, 道路 的圖片&#10;&#10;自動產生的描述">
            <a:extLst>
              <a:ext uri="{FF2B5EF4-FFF2-40B4-BE49-F238E27FC236}">
                <a16:creationId xmlns:a16="http://schemas.microsoft.com/office/drawing/2014/main" id="{B864C5F9-D4FB-FC5B-F888-EC3AE78E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5927"/>
            <a:ext cx="5301249" cy="2924728"/>
          </a:xfrm>
          <a:prstGeom prst="rect">
            <a:avLst/>
          </a:prstGeom>
        </p:spPr>
      </p:pic>
      <p:pic>
        <p:nvPicPr>
          <p:cNvPr id="12" name="圖片 11" descr="一張含有 山脈, 路, 場景, 道路 的圖片&#10;&#10;自動產生的描述">
            <a:extLst>
              <a:ext uri="{FF2B5EF4-FFF2-40B4-BE49-F238E27FC236}">
                <a16:creationId xmlns:a16="http://schemas.microsoft.com/office/drawing/2014/main" id="{00EBD266-7839-7672-B1EB-39DBE2B13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8" y="2255927"/>
            <a:ext cx="5305387" cy="29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比較不同區域的相似程度</a:t>
            </a:r>
            <a:r>
              <a:rPr lang="en-US" altLang="zh-TW" sz="3200" dirty="0"/>
              <a:t>(2023/03/26)</a:t>
            </a:r>
            <a:endParaRPr lang="zh-TW" altLang="en-US" sz="3200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96B604-E8B8-EDAC-E454-513539CC7C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08377"/>
            <a:ext cx="231554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cs typeface="Times New Roman" panose="02020603050405020304" pitchFamily="18" charset="0"/>
              </a:rPr>
              <a:t>擷取圖像之直方圖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6" name="圖片 15" descr="一張含有 圖表 的圖片&#10;&#10;自動產生的描述">
            <a:extLst>
              <a:ext uri="{FF2B5EF4-FFF2-40B4-BE49-F238E27FC236}">
                <a16:creationId xmlns:a16="http://schemas.microsoft.com/office/drawing/2014/main" id="{607FE9CE-D8A7-B15C-4774-E0BF35F3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2309"/>
            <a:ext cx="5852172" cy="4389129"/>
          </a:xfrm>
          <a:prstGeom prst="rect">
            <a:avLst/>
          </a:prstGeom>
        </p:spPr>
      </p:pic>
      <p:pic>
        <p:nvPicPr>
          <p:cNvPr id="18" name="圖片 17" descr="一張含有 文字 的圖片&#10;&#10;自動產生的描述">
            <a:extLst>
              <a:ext uri="{FF2B5EF4-FFF2-40B4-BE49-F238E27FC236}">
                <a16:creationId xmlns:a16="http://schemas.microsoft.com/office/drawing/2014/main" id="{D60C98CF-E2C3-CC92-2AFB-16DC6250C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84" y="2565703"/>
            <a:ext cx="3523152" cy="1404938"/>
          </a:xfrm>
          <a:prstGeom prst="rect">
            <a:avLst/>
          </a:prstGeom>
        </p:spPr>
      </p:pic>
      <p:sp>
        <p:nvSpPr>
          <p:cNvPr id="19" name="內容版面配置區 1">
            <a:extLst>
              <a:ext uri="{FF2B5EF4-FFF2-40B4-BE49-F238E27FC236}">
                <a16:creationId xmlns:a16="http://schemas.microsoft.com/office/drawing/2014/main" id="{7E76091B-CB43-22D1-9CFC-5A14FA62DCED}"/>
              </a:ext>
            </a:extLst>
          </p:cNvPr>
          <p:cNvSpPr txBox="1">
            <a:spLocks/>
          </p:cNvSpPr>
          <p:nvPr/>
        </p:nvSpPr>
        <p:spPr>
          <a:xfrm>
            <a:off x="6598297" y="1408377"/>
            <a:ext cx="4755503" cy="8340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TW" altLang="en-US" dirty="0">
                <a:cs typeface="Times New Roman" panose="02020603050405020304" pitchFamily="18" charset="0"/>
              </a:rPr>
              <a:t>各圖片間的歐基里德距離：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541800" lvl="1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越接近</a:t>
            </a:r>
            <a:r>
              <a:rPr lang="en-US" altLang="zh-TW" dirty="0">
                <a:cs typeface="Times New Roman" panose="02020603050405020304" pitchFamily="18" charset="0"/>
              </a:rPr>
              <a:t>0</a:t>
            </a:r>
            <a:r>
              <a:rPr lang="zh-TW" altLang="en-US" dirty="0">
                <a:cs typeface="Times New Roman" panose="02020603050405020304" pitchFamily="18" charset="0"/>
              </a:rPr>
              <a:t>，則相似程度越高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541800" lvl="1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由數據中可知，</a:t>
            </a:r>
            <a:r>
              <a:rPr lang="en-US" altLang="zh-TW" dirty="0">
                <a:cs typeface="Times New Roman" panose="02020603050405020304" pitchFamily="18" charset="0"/>
              </a:rPr>
              <a:t>img1</a:t>
            </a:r>
            <a:r>
              <a:rPr lang="zh-TW" altLang="en-US" dirty="0"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cs typeface="Times New Roman" panose="02020603050405020304" pitchFamily="18" charset="0"/>
              </a:rPr>
              <a:t>img2</a:t>
            </a:r>
            <a:r>
              <a:rPr lang="zh-TW" altLang="en-US" dirty="0">
                <a:cs typeface="Times New Roman" panose="02020603050405020304" pitchFamily="18" charset="0"/>
              </a:rPr>
              <a:t>相似程度最高。</a:t>
            </a:r>
          </a:p>
        </p:txBody>
      </p:sp>
    </p:spTree>
    <p:extLst>
      <p:ext uri="{BB962C8B-B14F-4D97-AF65-F5344CB8AC3E}">
        <p14:creationId xmlns:p14="http://schemas.microsoft.com/office/powerpoint/2010/main" val="277283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ROI select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https://blog.electroica.com/select-roi-or-multiple-rois-bounding-box-in-opencv-python/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https://learnopencv.com/how-to-select-a-bounding-box-roi-in-opencv-cpp-python/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https://blog.gtwang.org/programming/python-opencv-matplotlib-plot-histogram-tutorial/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</a:rPr>
              <a:t>LBP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https://www.jianshu.com/p/039df67c2d5f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https://stackoverflow.com/questions/51239715/compare-the-lbp-in-python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https://blog.csdn.net/my_kun/article/details/107005858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繪製直方圖：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https://blog.csdn.net/chris_xy/article/details/93225309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https://docs.opencv.org/3.4/d8/dbc/tutorial_histogram_calculation.html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https://docs.opencv.org/4.x/d1/db7/tutorial_py_histogram_begins.html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12"/>
              </a:rPr>
              <a:t>https://docs.opencv.org/3.4/d8/dc8/tutorial_histogram_comparison.html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13"/>
              </a:rPr>
              <a:t>https://docs.opencv.org/4.x/d5/daf/tutorial_py_histogram_equalization.html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14"/>
              </a:rPr>
              <a:t>https://scikit-image.org/docs/stable/auto_examples/features_detection/plot_local_binary_pattern.html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5592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/>
              <a:t>HW2-1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定義功能規格 </a:t>
            </a:r>
            <a:r>
              <a:rPr lang="en-US" altLang="zh-TW" dirty="0"/>
              <a:t>(ex : </a:t>
            </a:r>
            <a:r>
              <a:rPr lang="zh-TW" altLang="en-US" dirty="0"/>
              <a:t>效能、可以使用的情境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HW2-2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撰寫一個程式，框出圖片內的某兩個部分，並判斷其是否相像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HW2</a:t>
            </a:r>
            <a:r>
              <a:rPr lang="zh-TW" altLang="en-US" sz="3600" dirty="0"/>
              <a:t> </a:t>
            </a:r>
            <a:r>
              <a:rPr lang="en-US" altLang="zh-TW" sz="3600" dirty="0"/>
              <a:t>(2023/03/24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(2023/03/24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硬體列表：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11th Gen Intel(R) Core(TM) i7-1165G7 @ 2.80GHz </a:t>
            </a:r>
          </a:p>
          <a:p>
            <a:pPr marL="884700" marR="0" lvl="1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作業系統：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Win11</a:t>
            </a: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環境設定：</a:t>
            </a:r>
            <a:endParaRPr lang="en-US" altLang="zh-TW" dirty="0"/>
          </a:p>
          <a:p>
            <a:pPr marL="827550" lvl="1" indent="-285750"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Python 3.10.10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64-bit</a:t>
            </a:r>
          </a:p>
          <a:p>
            <a:pPr marL="884700" marR="0" lvl="1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其他工具：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(2023/03/24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 (4.7.0)</a:t>
            </a:r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 err="1"/>
              <a:t>Matplotlib.pyplot</a:t>
            </a:r>
            <a:endParaRPr lang="en-US" altLang="zh-TW" dirty="0"/>
          </a:p>
          <a:p>
            <a:r>
              <a:rPr lang="en-US" altLang="zh-TW" dirty="0" err="1"/>
              <a:t>euclidean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Breakdown(2023/03/24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DD74FF-5CC0-3B08-C67F-3594B461E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29" y="1446765"/>
            <a:ext cx="5390941" cy="45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流程圖</a:t>
            </a:r>
            <a:r>
              <a:rPr lang="en-US" altLang="zh-TW" dirty="0"/>
              <a:t>(2023/03/24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55B047-FE11-1AF6-DD98-2DA05E12B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46" y="2246657"/>
            <a:ext cx="6768308" cy="23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</a:t>
            </a:r>
            <a:r>
              <a:rPr lang="en-US" altLang="zh-TW" dirty="0"/>
              <a:t>(2023/03/28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 descr="一張含有 圖表 的圖片&#10;&#10;自動產生的描述">
            <a:extLst>
              <a:ext uri="{FF2B5EF4-FFF2-40B4-BE49-F238E27FC236}">
                <a16:creationId xmlns:a16="http://schemas.microsoft.com/office/drawing/2014/main" id="{18769BAF-59E0-8FB2-25EF-14006DF7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373519"/>
            <a:ext cx="60007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6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b="1" dirty="0">
                <a:solidFill>
                  <a:prstClr val="black"/>
                </a:solidFill>
                <a:latin typeface="標楷體" panose="03000509000000000000" pitchFamily="65" charset="-120"/>
              </a:rPr>
              <a:t>三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</a:rPr>
              <a:t>月：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</a:endParaRPr>
          </a:p>
          <a:p>
            <a:pPr marL="144000" marR="0" lvl="1" indent="-1440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2023/03/15~2023/03/22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：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prstClr val="black"/>
                </a:solidFill>
              </a:rPr>
              <a:t>LBP</a:t>
            </a:r>
          </a:p>
          <a:p>
            <a:pPr marL="285750" marR="0" lvl="1" indent="-28575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ROI pick</a:t>
            </a:r>
          </a:p>
          <a:p>
            <a:pPr marL="285750" marR="0" lvl="1" indent="-28575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prstClr val="black"/>
                </a:solidFill>
              </a:rPr>
              <a:t>LBP feature comparator</a:t>
            </a:r>
          </a:p>
          <a:p>
            <a:pPr marL="0" marR="0" lvl="1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144000" marR="0" lvl="1" indent="-1440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2023/03/23~2023/03/29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：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lvl="1" indent="-285750"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繪製直方圖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lvl="1" indent="-285750">
              <a:defRPr/>
            </a:pPr>
            <a:r>
              <a:rPr lang="zh-TW" altLang="en-US" dirty="0">
                <a:solidFill>
                  <a:prstClr val="black"/>
                </a:solidFill>
              </a:rPr>
              <a:t>計算歐式距離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1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02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199403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en-US" altLang="zh-TW" dirty="0">
                <a:highlight>
                  <a:srgbClr val="FFFF00"/>
                </a:highlight>
              </a:rPr>
              <a:t>HW2-1</a:t>
            </a:r>
            <a:r>
              <a:rPr lang="zh-TW" altLang="en-US" dirty="0"/>
              <a:t>  </a:t>
            </a:r>
            <a:r>
              <a:rPr lang="en-US" altLang="zh-TW" dirty="0"/>
              <a:t>LBP</a:t>
            </a:r>
            <a:r>
              <a:rPr lang="zh-TW" altLang="en-US" dirty="0"/>
              <a:t>用於道路上的功能需求：</a:t>
            </a: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8001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適合使用的圖片類型：</a:t>
            </a:r>
            <a:endParaRPr lang="en-US" altLang="zh-TW" dirty="0"/>
          </a:p>
          <a:p>
            <a:pPr marL="914400" lvl="3" indent="0">
              <a:buNone/>
            </a:pPr>
            <a:r>
              <a:rPr lang="zh-TW" altLang="en-US" dirty="0"/>
              <a:t>平坦、空曠的道路圖片</a:t>
            </a:r>
            <a:endParaRPr lang="en-US" altLang="zh-TW" dirty="0"/>
          </a:p>
          <a:p>
            <a:pPr marL="914400" lvl="3" indent="0">
              <a:buNone/>
            </a:pPr>
            <a:r>
              <a:rPr lang="zh-TW" altLang="en-US" dirty="0"/>
              <a:t>狀況良好的道路圖片</a:t>
            </a:r>
            <a:r>
              <a:rPr lang="en-US" altLang="zh-TW" dirty="0"/>
              <a:t>(</a:t>
            </a:r>
            <a:r>
              <a:rPr lang="zh-TW" altLang="en-US" dirty="0"/>
              <a:t>地上無坑洞、孔蓋</a:t>
            </a:r>
            <a:r>
              <a:rPr lang="en-US" altLang="zh-TW" dirty="0"/>
              <a:t>)</a:t>
            </a:r>
          </a:p>
          <a:p>
            <a:pPr marL="914400" lvl="3" indent="0">
              <a:buNone/>
            </a:pPr>
            <a:endParaRPr lang="en-US" altLang="zh-TW" dirty="0"/>
          </a:p>
          <a:p>
            <a:pPr marL="8001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不適合使用的圖片類型：</a:t>
            </a:r>
            <a:endParaRPr lang="en-US" altLang="zh-TW" dirty="0"/>
          </a:p>
          <a:p>
            <a:pPr marL="914400" lvl="3" indent="0">
              <a:buNone/>
            </a:pPr>
            <a:r>
              <a:rPr lang="zh-TW" altLang="en-US" dirty="0"/>
              <a:t>光線強度高，導致失真的圖片</a:t>
            </a:r>
            <a:endParaRPr lang="en-US" altLang="zh-TW" dirty="0"/>
          </a:p>
          <a:p>
            <a:pPr marL="914400" lvl="3" indent="0">
              <a:buNone/>
            </a:pPr>
            <a:r>
              <a:rPr lang="zh-TW" altLang="en-US" dirty="0"/>
              <a:t>標線多的道路圖片</a:t>
            </a:r>
            <a:endParaRPr lang="en-US" altLang="zh-TW" dirty="0"/>
          </a:p>
          <a:p>
            <a:pPr marL="914400" lvl="3" indent="0">
              <a:buNone/>
            </a:pPr>
            <a:r>
              <a:rPr lang="zh-TW" altLang="en-US" dirty="0"/>
              <a:t>坑洞、孔蓋多的道路圖片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14052580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578</Words>
  <Application>Microsoft Office PowerPoint</Application>
  <PresentationFormat>寬螢幕</PresentationFormat>
  <Paragraphs>88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Arial</vt:lpstr>
      <vt:lpstr>Calibri</vt:lpstr>
      <vt:lpstr>Times New Roman</vt:lpstr>
      <vt:lpstr>Wingdings</vt:lpstr>
      <vt:lpstr>1_Office 佈景主題</vt:lpstr>
      <vt:lpstr>嵌入式影像處理 HW2</vt:lpstr>
      <vt:lpstr>需求列表 – HW2 (2023/03/24更新)</vt:lpstr>
      <vt:lpstr>需求列表 – 硬體與環境需求 (2023/03/24更新)</vt:lpstr>
      <vt:lpstr>模組列表 (2023/03/24更新)</vt:lpstr>
      <vt:lpstr>系統分析 – Breakdown(2023/03/24更新)</vt:lpstr>
      <vt:lpstr>系統分析 – 流程圖(2023/03/24更新)</vt:lpstr>
      <vt:lpstr>系統分析 – 時序圖(2023/03/28更新)</vt:lpstr>
      <vt:lpstr>進度統整</vt:lpstr>
      <vt:lpstr>當週進度</vt:lpstr>
      <vt:lpstr>當週進度</vt:lpstr>
      <vt:lpstr>當週進度</vt:lpstr>
      <vt:lpstr>成果展示 – 比較不同區域的相似程度(2023/03/26)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 HW2</dc:title>
  <dc:creator>林㛩璇</dc:creator>
  <cp:lastModifiedBy>林㛩璇</cp:lastModifiedBy>
  <cp:revision>4</cp:revision>
  <dcterms:created xsi:type="dcterms:W3CDTF">2023-03-22T02:04:50Z</dcterms:created>
  <dcterms:modified xsi:type="dcterms:W3CDTF">2023-03-29T06:43:25Z</dcterms:modified>
</cp:coreProperties>
</file>