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1142" r:id="rId3"/>
    <p:sldId id="1153" r:id="rId4"/>
    <p:sldId id="1145" r:id="rId5"/>
    <p:sldId id="1143" r:id="rId6"/>
    <p:sldId id="1149" r:id="rId7"/>
    <p:sldId id="1148" r:id="rId8"/>
    <p:sldId id="1150" r:id="rId9"/>
    <p:sldId id="1147" r:id="rId10"/>
    <p:sldId id="1151" r:id="rId11"/>
    <p:sldId id="115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195B4160-09EB-4073-90B7-E9F9C506B116}">
          <p14:sldIdLst>
            <p14:sldId id="262"/>
          </p14:sldIdLst>
        </p14:section>
        <p14:section name="需求列表" id="{D17E6AA0-62F4-48DB-BA15-578AEF757312}">
          <p14:sldIdLst>
            <p14:sldId id="1142"/>
          </p14:sldIdLst>
        </p14:section>
        <p14:section name="分析-breakdown" id="{2E1633E3-E3D8-4C42-A5FC-9FF7B990D58D}">
          <p14:sldIdLst>
            <p14:sldId id="1153"/>
          </p14:sldIdLst>
        </p14:section>
        <p14:section name="設計-架構圖" id="{6BD35FBF-B73B-4C5E-B2B3-62FBFCDBCDF5}">
          <p14:sldIdLst/>
        </p14:section>
        <p14:section name="設計-FSM" id="{0679EAD9-8C9E-4A71-ADB7-B67EED9D9511}">
          <p14:sldIdLst>
            <p14:sldId id="1145"/>
          </p14:sldIdLst>
        </p14:section>
        <p14:section name="程式說明" id="{8B7128D6-C6E4-4857-BEA8-4971225D23A0}">
          <p14:sldIdLst>
            <p14:sldId id="1143"/>
            <p14:sldId id="1149"/>
            <p14:sldId id="1148"/>
            <p14:sldId id="1150"/>
          </p14:sldIdLst>
        </p14:section>
        <p14:section name="DEMO" id="{82D455C6-F925-4326-9AFD-CCF873EFBE47}">
          <p14:sldIdLst>
            <p14:sldId id="1147"/>
            <p14:sldId id="1151"/>
            <p14:sldId id="11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8C1D-0F62-4FB7-AC7C-006468F5463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85FBD-6F18-416F-A8FE-59FB3553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1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6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6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1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67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8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05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53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55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05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專題實習報告</a:t>
            </a:r>
            <a:br>
              <a:rPr lang="en-US" altLang="zh-TW" sz="4000" b="0" dirty="0"/>
            </a:br>
            <a:r>
              <a:rPr lang="en-US" altLang="zh-TW" sz="5400" b="0" dirty="0"/>
              <a:t>counters</a:t>
            </a:r>
            <a:r>
              <a:rPr lang="zh-TW" altLang="en-US" sz="5400" b="0" dirty="0"/>
              <a:t> 輪流計數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047861"/>
            <a:ext cx="10515600" cy="1211425"/>
          </a:xfrm>
        </p:spPr>
        <p:txBody>
          <a:bodyPr numCol="3">
            <a:normAutofit/>
          </a:bodyPr>
          <a:lstStyle/>
          <a:p>
            <a:pPr algn="l"/>
            <a:r>
              <a:rPr lang="en-US" altLang="zh-TW" dirty="0"/>
              <a:t>Project 1</a:t>
            </a:r>
          </a:p>
          <a:p>
            <a:pPr algn="l"/>
            <a:r>
              <a:rPr lang="en-US" altLang="zh-TW" dirty="0"/>
              <a:t>C110112107</a:t>
            </a:r>
            <a:r>
              <a:rPr lang="zh-TW" altLang="en-US" dirty="0"/>
              <a:t>   林</a:t>
            </a:r>
            <a:r>
              <a:rPr lang="zh-TW" altLang="en-US" sz="1800" dirty="0"/>
              <a:t>㛩</a:t>
            </a:r>
            <a:r>
              <a:rPr lang="zh-TW" altLang="en-US" dirty="0"/>
              <a:t>璇</a:t>
            </a:r>
            <a:endParaRPr lang="en-US" altLang="zh-TW" dirty="0"/>
          </a:p>
          <a:p>
            <a:pPr algn="l"/>
            <a:r>
              <a:rPr lang="en-US" altLang="zh-TW" dirty="0"/>
              <a:t>2023/10/18</a:t>
            </a:r>
          </a:p>
        </p:txBody>
      </p:sp>
    </p:spTree>
    <p:extLst>
      <p:ext uri="{BB962C8B-B14F-4D97-AF65-F5344CB8AC3E}">
        <p14:creationId xmlns:p14="http://schemas.microsoft.com/office/powerpoint/2010/main" val="144102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波形說明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當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計數值達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253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</a:t>
            </a:r>
            <a:r>
              <a:rPr lang="zh-TW" altLang="en-US" dirty="0"/>
              <a:t>，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狀態轉為</a:t>
            </a:r>
            <a:r>
              <a:rPr lang="en-US" altLang="zh-TW" dirty="0" err="1"/>
              <a:t>tmp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 </a:t>
            </a:r>
            <a:r>
              <a:rPr lang="zh-TW" altLang="en-US" dirty="0"/>
              <a:t>；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lang="en-US" altLang="zh-TW" dirty="0"/>
              <a:t>t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mp1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時，轉為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dirty="0"/>
              <a:t>count2</a:t>
            </a:r>
            <a:r>
              <a:rPr lang="zh-TW" altLang="en-US" dirty="0"/>
              <a:t>開始下數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波形說明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0F9944-3F40-B230-5F64-6EDFF88E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2284243"/>
            <a:ext cx="9754445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波形說明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當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計數值達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42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</a:t>
            </a:r>
            <a:r>
              <a:rPr lang="zh-TW" altLang="en-US" dirty="0"/>
              <a:t>，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狀態轉為</a:t>
            </a:r>
            <a:r>
              <a:rPr lang="en-US" altLang="zh-TW" dirty="0"/>
              <a:t>tmp2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lang="zh-TW" altLang="en-US" dirty="0"/>
              <a:t>；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lang="en-US" altLang="zh-TW" dirty="0"/>
              <a:t>t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mp2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時，轉為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dirty="0"/>
              <a:t>count1</a:t>
            </a:r>
            <a:r>
              <a:rPr lang="zh-TW" altLang="en-US" dirty="0"/>
              <a:t>開始上數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波形說明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079BD7-AA29-74A2-7FE9-BD72E9EF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2272812"/>
            <a:ext cx="9762066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功能需求：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設計兩計數器輪流計數，上數計數器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(counter1)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初始值為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13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，下數計數器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(counter2)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初始值為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161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。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counter1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開始上數，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counter2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則維持初始值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counter1</a:t>
            </a:r>
            <a:r>
              <a:rPr lang="zh-TW" altLang="en-US" dirty="0"/>
              <a:t>計數至</a:t>
            </a:r>
            <a:r>
              <a:rPr lang="en-US" altLang="zh-TW" dirty="0"/>
              <a:t>253</a:t>
            </a:r>
            <a:r>
              <a:rPr lang="zh-TW" altLang="en-US" dirty="0"/>
              <a:t>，便返回初始值，換</a:t>
            </a:r>
            <a:r>
              <a:rPr lang="en-US" altLang="zh-TW" dirty="0"/>
              <a:t>counter2</a:t>
            </a:r>
            <a:r>
              <a:rPr lang="zh-TW" altLang="en-US" dirty="0"/>
              <a:t>開始計數</a:t>
            </a:r>
            <a:endParaRPr lang="en-US" altLang="zh-TW" dirty="0"/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計數至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42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，便返回初始值，再輪到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counter1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進行計數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需求定義</a:t>
            </a:r>
            <a:r>
              <a:rPr lang="en-US" altLang="zh-TW" sz="3600" dirty="0"/>
              <a:t>(2023/10/18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breakdown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breakdown(2023/10/18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2F4B82-F677-147C-F8D1-CC8780DA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" y="1887125"/>
            <a:ext cx="9885680" cy="36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FSM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dirty="0"/>
              <a:t>Initial value of counters: counter1: 13, counter2: 161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dirty="0"/>
              <a:t>Initial state: S1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827550" lvl="1" indent="-285750">
              <a:lnSpc>
                <a:spcPct val="150000"/>
              </a:lnSpc>
              <a:defRPr/>
            </a:pPr>
            <a:r>
              <a:rPr lang="en-US" altLang="zh-TW" dirty="0"/>
              <a:t>S1(state1): c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由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13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開始上數，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counter2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維持在初始值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161</a:t>
            </a:r>
          </a:p>
          <a:p>
            <a:pPr marL="827550" lvl="1" indent="-285750">
              <a:lnSpc>
                <a:spcPct val="150000"/>
              </a:lnSpc>
              <a:defRPr/>
            </a:pPr>
            <a:r>
              <a:rPr lang="en-US" altLang="zh-TW" dirty="0"/>
              <a:t>tmp1: </a:t>
            </a:r>
            <a:r>
              <a:rPr lang="zh-TW" altLang="en-US" dirty="0"/>
              <a:t>當</a:t>
            </a:r>
            <a:r>
              <a:rPr lang="en-US" altLang="zh-TW" dirty="0"/>
              <a:t>counter1</a:t>
            </a:r>
            <a:r>
              <a:rPr lang="zh-TW" altLang="en-US" dirty="0"/>
              <a:t>計數值</a:t>
            </a:r>
            <a:r>
              <a:rPr lang="zh-TW" altLang="en-US" dirty="0">
                <a:latin typeface="標楷體" panose="03000509000000000000" pitchFamily="65" charset="-120"/>
              </a:rPr>
              <a:t>≧</a:t>
            </a:r>
            <a:r>
              <a:rPr lang="zh-TW" altLang="en-US" dirty="0"/>
              <a:t> </a:t>
            </a:r>
            <a:r>
              <a:rPr lang="en-US" altLang="zh-TW" dirty="0"/>
              <a:t>252</a:t>
            </a:r>
            <a:r>
              <a:rPr lang="zh-TW" altLang="en-US" dirty="0"/>
              <a:t>時，由</a:t>
            </a:r>
            <a:r>
              <a:rPr lang="en-US" altLang="zh-TW" dirty="0"/>
              <a:t>S1</a:t>
            </a:r>
            <a:r>
              <a:rPr lang="zh-TW" altLang="en-US" dirty="0"/>
              <a:t>轉換為</a:t>
            </a:r>
            <a:r>
              <a:rPr lang="en-US" altLang="zh-TW" dirty="0"/>
              <a:t>tmp1</a:t>
            </a:r>
            <a:r>
              <a:rPr lang="zh-TW" altLang="en-US" dirty="0"/>
              <a:t> </a:t>
            </a:r>
            <a:r>
              <a:rPr lang="en-US" altLang="zh-TW" dirty="0"/>
              <a:t>(counter2</a:t>
            </a:r>
            <a:r>
              <a:rPr lang="zh-TW" altLang="en-US" dirty="0"/>
              <a:t>仍維持初始值</a:t>
            </a:r>
            <a:r>
              <a:rPr lang="en-US" altLang="zh-TW" dirty="0"/>
              <a:t>161)</a:t>
            </a:r>
          </a:p>
          <a:p>
            <a:pPr marL="827550" lvl="1" indent="-285750">
              <a:lnSpc>
                <a:spcPct val="150000"/>
              </a:lnSpc>
              <a:defRPr/>
            </a:pPr>
            <a:r>
              <a:rPr lang="en-US" altLang="zh-TW" dirty="0"/>
              <a:t>S2(state2): counter2</a:t>
            </a:r>
            <a:r>
              <a:rPr lang="zh-TW" altLang="en-US" dirty="0"/>
              <a:t>由</a:t>
            </a:r>
            <a:r>
              <a:rPr lang="en-US" altLang="zh-TW" dirty="0"/>
              <a:t>161</a:t>
            </a:r>
            <a:r>
              <a:rPr lang="zh-TW" altLang="en-US" dirty="0"/>
              <a:t>開始下數，</a:t>
            </a:r>
            <a:r>
              <a:rPr lang="en-US" altLang="zh-TW" dirty="0"/>
              <a:t>counter1</a:t>
            </a:r>
            <a:r>
              <a:rPr lang="zh-TW" altLang="en-US" dirty="0"/>
              <a:t>則維持在初始值</a:t>
            </a:r>
            <a:r>
              <a:rPr lang="en-US" altLang="zh-TW" dirty="0"/>
              <a:t>13</a:t>
            </a:r>
          </a:p>
          <a:p>
            <a:pPr marL="827550" lvl="1" indent="-285750">
              <a:lnSpc>
                <a:spcPct val="150000"/>
              </a:lnSpc>
              <a:defRPr/>
            </a:pPr>
            <a:r>
              <a:rPr lang="en-US" altLang="zh-TW" dirty="0"/>
              <a:t>tmp2: </a:t>
            </a:r>
            <a:r>
              <a:rPr lang="zh-TW" altLang="en-US" dirty="0"/>
              <a:t>當</a:t>
            </a:r>
            <a:r>
              <a:rPr lang="en-US" altLang="zh-TW" dirty="0"/>
              <a:t>counter2</a:t>
            </a:r>
            <a:r>
              <a:rPr lang="zh-TW" altLang="en-US" dirty="0"/>
              <a:t>計數值</a:t>
            </a:r>
            <a:r>
              <a:rPr lang="zh-TW" altLang="en-US" dirty="0">
                <a:latin typeface="標楷體" panose="03000509000000000000" pitchFamily="65" charset="-120"/>
              </a:rPr>
              <a:t>≦</a:t>
            </a:r>
            <a:r>
              <a:rPr lang="zh-TW" altLang="en-US" dirty="0"/>
              <a:t> </a:t>
            </a:r>
            <a:r>
              <a:rPr lang="en-US" altLang="zh-TW" dirty="0"/>
              <a:t>42</a:t>
            </a:r>
            <a:r>
              <a:rPr lang="zh-TW" altLang="en-US" dirty="0"/>
              <a:t>時，由</a:t>
            </a:r>
            <a:r>
              <a:rPr lang="en-US" altLang="zh-TW" dirty="0"/>
              <a:t>S2</a:t>
            </a:r>
            <a:r>
              <a:rPr lang="zh-TW" altLang="en-US" dirty="0"/>
              <a:t>轉為</a:t>
            </a:r>
            <a:r>
              <a:rPr lang="en-US" altLang="zh-TW" dirty="0"/>
              <a:t>tmp2</a:t>
            </a:r>
            <a:r>
              <a:rPr lang="zh-TW" altLang="en-US" dirty="0"/>
              <a:t> </a:t>
            </a:r>
            <a:r>
              <a:rPr lang="en-US" altLang="zh-TW" dirty="0"/>
              <a:t>(counter1</a:t>
            </a:r>
            <a:r>
              <a:rPr lang="zh-TW" altLang="en-US" dirty="0"/>
              <a:t>仍維持初始值</a:t>
            </a:r>
            <a:r>
              <a:rPr lang="en-US" altLang="zh-TW" dirty="0"/>
              <a:t>13)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狀態機</a:t>
            </a:r>
            <a:r>
              <a:rPr lang="en-US" altLang="zh-TW" sz="3600" dirty="0"/>
              <a:t>(2023/10/18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414C12-E320-E0C9-1A08-20E18BB8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4274841"/>
            <a:ext cx="98202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2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7E6E895-FB52-9C7B-72AE-2FEB510DB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9"/>
          <a:stretch/>
        </p:blipFill>
        <p:spPr>
          <a:xfrm>
            <a:off x="838200" y="1862246"/>
            <a:ext cx="5115560" cy="379390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56BAD74-98BD-13F3-5608-C88D51CD9734}"/>
              </a:ext>
            </a:extLst>
          </p:cNvPr>
          <p:cNvSpPr/>
          <p:nvPr/>
        </p:nvSpPr>
        <p:spPr>
          <a:xfrm>
            <a:off x="1330960" y="1862246"/>
            <a:ext cx="3017520" cy="870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6574D0-C4A1-424A-9355-073815704CFD}"/>
              </a:ext>
            </a:extLst>
          </p:cNvPr>
          <p:cNvSpPr/>
          <p:nvPr/>
        </p:nvSpPr>
        <p:spPr>
          <a:xfrm>
            <a:off x="1330960" y="2849764"/>
            <a:ext cx="4622800" cy="1193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9D4871-9305-509B-B92E-3DC02E206A5A}"/>
              </a:ext>
            </a:extLst>
          </p:cNvPr>
          <p:cNvSpPr/>
          <p:nvPr/>
        </p:nvSpPr>
        <p:spPr>
          <a:xfrm>
            <a:off x="1330960" y="4160402"/>
            <a:ext cx="4622800" cy="8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10C77E-A391-9BEE-9093-C64AABD15463}"/>
              </a:ext>
            </a:extLst>
          </p:cNvPr>
          <p:cNvSpPr txBox="1"/>
          <p:nvPr/>
        </p:nvSpPr>
        <p:spPr>
          <a:xfrm>
            <a:off x="4521200" y="2763521"/>
            <a:ext cx="2870200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宣告外部輸入接腳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count1, count2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02CBA9-1D0A-FBF7-0A74-A8A5C25ABE25}"/>
              </a:ext>
            </a:extLst>
          </p:cNvPr>
          <p:cNvSpPr txBox="1"/>
          <p:nvPr/>
        </p:nvSpPr>
        <p:spPr>
          <a:xfrm>
            <a:off x="5237480" y="4049770"/>
            <a:ext cx="2153920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宣告訊號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cnt1, cnt2, state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狀態類別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E07913-F1BA-AA04-5643-B08F6094C10E}"/>
              </a:ext>
            </a:extLst>
          </p:cNvPr>
          <p:cNvSpPr txBox="1"/>
          <p:nvPr/>
        </p:nvSpPr>
        <p:spPr>
          <a:xfrm>
            <a:off x="4124960" y="1840639"/>
            <a:ext cx="1198880" cy="33855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調用程式集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D4DDCE-68B7-245B-6939-666EEA76D991}"/>
              </a:ext>
            </a:extLst>
          </p:cNvPr>
          <p:cNvSpPr/>
          <p:nvPr/>
        </p:nvSpPr>
        <p:spPr>
          <a:xfrm>
            <a:off x="1330960" y="4988128"/>
            <a:ext cx="1981200" cy="66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5647F-802A-585D-6DAF-DA72591959F7}"/>
              </a:ext>
            </a:extLst>
          </p:cNvPr>
          <p:cNvSpPr txBox="1"/>
          <p:nvPr/>
        </p:nvSpPr>
        <p:spPr>
          <a:xfrm>
            <a:off x="3395980" y="5191985"/>
            <a:ext cx="3048000" cy="73866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定義內部接線：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與訊號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count2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與訊號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7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C41E0B8-C185-AB4E-09F7-BA8EEF0A9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0769"/>
            <a:ext cx="5040000" cy="40999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0650CF7-0090-85EA-E5CB-12D413F96BF9}"/>
              </a:ext>
            </a:extLst>
          </p:cNvPr>
          <p:cNvSpPr txBox="1"/>
          <p:nvPr/>
        </p:nvSpPr>
        <p:spPr>
          <a:xfrm>
            <a:off x="6313802" y="1759359"/>
            <a:ext cx="5039998" cy="255454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狀態機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‘1’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，初始狀態為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上升沿，運行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大於等於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，則狀態轉為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，否則，維持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時，將狀態轉為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小於等於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，則狀態轉為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，否則，維持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時，將狀態轉為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4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D2E83E7-30A8-DAB1-4158-797C14F32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4"/>
          <a:stretch/>
        </p:blipFill>
        <p:spPr>
          <a:xfrm>
            <a:off x="838200" y="1825357"/>
            <a:ext cx="5040000" cy="32072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2EDAEA3-D4D9-9C8B-B938-C5E41328FA7D}"/>
              </a:ext>
            </a:extLst>
          </p:cNvPr>
          <p:cNvSpPr txBox="1"/>
          <p:nvPr/>
        </p:nvSpPr>
        <p:spPr>
          <a:xfrm>
            <a:off x="6313802" y="1759359"/>
            <a:ext cx="5039998" cy="230832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‘1’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上升沿，運行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開始上數；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時，無動作；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，無動作。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5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2C079E-1DD2-E843-4146-650CE617F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05"/>
          <a:stretch/>
        </p:blipFill>
        <p:spPr>
          <a:xfrm>
            <a:off x="838200" y="1738881"/>
            <a:ext cx="5040000" cy="33802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16B945E-5AC2-0D90-CAB2-ABD586F7DCD5}"/>
              </a:ext>
            </a:extLst>
          </p:cNvPr>
          <p:cNvSpPr txBox="1"/>
          <p:nvPr/>
        </p:nvSpPr>
        <p:spPr>
          <a:xfrm>
            <a:off x="6313802" y="1759359"/>
            <a:ext cx="5039998" cy="230832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‘1’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上升沿，運行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為初始值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無動作；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開始下數；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，無動作。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6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波形說明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rst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邏輯為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時，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count1, count2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為初始值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13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161</a:t>
            </a:r>
            <a:r>
              <a:rPr lang="zh-TW" altLang="en-US" dirty="0"/>
              <a:t>；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初始狀態為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，由</a:t>
            </a:r>
            <a:r>
              <a:rPr lang="en-US" altLang="zh-TW" dirty="0"/>
              <a:t>count1</a:t>
            </a:r>
            <a:r>
              <a:rPr lang="zh-TW" altLang="en-US" dirty="0"/>
              <a:t>開始上數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波形說明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2A49A6-0CC7-60EC-6213-62F1CDE25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53" b="21619"/>
          <a:stretch/>
        </p:blipFill>
        <p:spPr>
          <a:xfrm>
            <a:off x="1236000" y="2311060"/>
            <a:ext cx="9720000" cy="28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13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593</Words>
  <Application>Microsoft Office PowerPoint</Application>
  <PresentationFormat>寬螢幕</PresentationFormat>
  <Paragraphs>72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Times New Roman</vt:lpstr>
      <vt:lpstr>1_Office 佈景主題</vt:lpstr>
      <vt:lpstr>FPGA專題實習報告 counters 輪流計數</vt:lpstr>
      <vt:lpstr>需求定義(2023/10/18更新)</vt:lpstr>
      <vt:lpstr>breakdown(2023/10/18更新)</vt:lpstr>
      <vt:lpstr>狀態機(2023/10/18更新)</vt:lpstr>
      <vt:lpstr>程式說明(2023/10/19更新)</vt:lpstr>
      <vt:lpstr>程式說明(2023/10/19更新)</vt:lpstr>
      <vt:lpstr>程式說明(2023/10/19更新)</vt:lpstr>
      <vt:lpstr>程式說明(2023/10/19更新)</vt:lpstr>
      <vt:lpstr>波形說明(2023/10/19更新)</vt:lpstr>
      <vt:lpstr>波形說明(2023/10/19更新)</vt:lpstr>
      <vt:lpstr>波形說明(2023/10/19更新)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FPGA專題實習報告 counters 輪流計數</dc:title>
  <dc:creator>林㛩璇</dc:creator>
  <cp:lastModifiedBy>林㛩璇</cp:lastModifiedBy>
  <cp:revision>8</cp:revision>
  <dcterms:created xsi:type="dcterms:W3CDTF">2023-12-28T10:27:52Z</dcterms:created>
  <dcterms:modified xsi:type="dcterms:W3CDTF">2024-01-10T06:49:28Z</dcterms:modified>
</cp:coreProperties>
</file>