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1145" r:id="rId2"/>
    <p:sldId id="1142" r:id="rId3"/>
    <p:sldId id="1155" r:id="rId4"/>
    <p:sldId id="1157" r:id="rId5"/>
    <p:sldId id="1150" r:id="rId6"/>
    <p:sldId id="1152" r:id="rId7"/>
    <p:sldId id="1151" r:id="rId8"/>
    <p:sldId id="1153" r:id="rId9"/>
    <p:sldId id="115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53E76810-600A-4CFF-9466-9ED85A9F59D3}">
          <p14:sldIdLst>
            <p14:sldId id="1145"/>
          </p14:sldIdLst>
        </p14:section>
        <p14:section name="需求列表" id="{5783DBD3-9B0E-4153-BCA5-210BBBC26A40}">
          <p14:sldIdLst>
            <p14:sldId id="1142"/>
          </p14:sldIdLst>
        </p14:section>
        <p14:section name="分析-breakdown" id="{90C4A76D-2102-44BD-B65F-1D782CA42A8C}">
          <p14:sldIdLst>
            <p14:sldId id="1155"/>
          </p14:sldIdLst>
        </p14:section>
        <p14:section name="設計-架構圖" id="{EFEF55E6-1139-4032-9B16-C4D645A5A43E}">
          <p14:sldIdLst/>
        </p14:section>
        <p14:section name="FSM" id="{48399271-C6ED-4AE0-826E-AB86EAE49D42}">
          <p14:sldIdLst>
            <p14:sldId id="1157"/>
          </p14:sldIdLst>
        </p14:section>
        <p14:section name="程式說明" id="{307A4A24-60CF-4C70-B0BA-C39AF1C3BB72}">
          <p14:sldIdLst>
            <p14:sldId id="1150"/>
            <p14:sldId id="1152"/>
            <p14:sldId id="1151"/>
            <p14:sldId id="1153"/>
            <p14:sldId id="1154"/>
          </p14:sldIdLst>
        </p14:section>
        <p14:section name="DEMO影片" id="{0E5E6E45-600E-43EA-AED6-BED83CF645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2859D-1ACE-43E1-A31A-C0970C49938C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1C168-AB11-4958-8039-B95FB0BF8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2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1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8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7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8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2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7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8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專題實習報告</a:t>
            </a:r>
            <a:br>
              <a:rPr lang="en-US" altLang="zh-TW" sz="4000" b="0" dirty="0"/>
            </a:br>
            <a:r>
              <a:rPr lang="en-US" altLang="zh-TW" sz="5400" b="0" dirty="0"/>
              <a:t>VGA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047861"/>
            <a:ext cx="10515600" cy="1211425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/>
              <a:t>Project 4</a:t>
            </a:r>
          </a:p>
          <a:p>
            <a:pPr algn="l"/>
            <a:r>
              <a:rPr lang="en-US" altLang="zh-TW" dirty="0"/>
              <a:t>C110112107</a:t>
            </a:r>
            <a:r>
              <a:rPr lang="zh-TW" altLang="en-US" dirty="0"/>
              <a:t>   林</a:t>
            </a:r>
            <a:r>
              <a:rPr lang="zh-TW" altLang="en-US" sz="1800" dirty="0"/>
              <a:t>㛩</a:t>
            </a:r>
            <a:r>
              <a:rPr lang="zh-TW" altLang="en-US" dirty="0"/>
              <a:t>璇</a:t>
            </a:r>
            <a:endParaRPr lang="en-US" altLang="zh-TW" dirty="0"/>
          </a:p>
          <a:p>
            <a:pPr algn="l"/>
            <a:r>
              <a:rPr lang="en-US" altLang="zh-TW" dirty="0"/>
              <a:t>2023/11/29</a:t>
            </a:r>
          </a:p>
        </p:txBody>
      </p:sp>
    </p:spTree>
    <p:extLst>
      <p:ext uri="{BB962C8B-B14F-4D97-AF65-F5344CB8AC3E}">
        <p14:creationId xmlns:p14="http://schemas.microsoft.com/office/powerpoint/2010/main" val="134998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功能需求：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TW" altLang="en-US" dirty="0"/>
              <a:t>以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</a:t>
            </a:r>
            <a:r>
              <a:rPr lang="en-US" altLang="zh-TW" dirty="0"/>
              <a:t>.</a:t>
            </a:r>
            <a:r>
              <a:rPr lang="en-US" altLang="zh-TW" dirty="0" err="1"/>
              <a:t>vhd</a:t>
            </a:r>
            <a:r>
              <a:rPr lang="zh-TW" altLang="en-US" dirty="0"/>
              <a:t> 加上</a:t>
            </a:r>
            <a:r>
              <a:rPr lang="en-US" altLang="zh-TW" dirty="0" err="1"/>
              <a:t>div_clk</a:t>
            </a:r>
            <a:r>
              <a:rPr lang="zh-TW" altLang="en-US" dirty="0"/>
              <a:t> 除頻程式，使用</a:t>
            </a:r>
            <a:r>
              <a:rPr lang="en-US" altLang="zh-TW" dirty="0"/>
              <a:t>GPIO</a:t>
            </a:r>
            <a:r>
              <a:rPr lang="zh-TW" altLang="en-US" dirty="0"/>
              <a:t>腳連接</a:t>
            </a:r>
            <a:r>
              <a:rPr lang="en-US" altLang="zh-TW" dirty="0"/>
              <a:t>VGA</a:t>
            </a:r>
            <a:r>
              <a:rPr lang="zh-TW" altLang="en-US" dirty="0"/>
              <a:t>板，在螢幕上顯示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GPIO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接腳分別為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B,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HSYNC,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VHYNC,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接地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需求定義</a:t>
            </a:r>
            <a:r>
              <a:rPr lang="en-US" altLang="zh-TW" sz="3600" dirty="0"/>
              <a:t>(2023/11/29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breakdown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breakdown(2023/11/28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8A2E45-D18E-9167-ACE7-F7ECF102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906225"/>
            <a:ext cx="8963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無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FSM(2023/11/28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724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F63509-FDAC-D3F2-C42E-F1A9221E4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54"/>
          <a:stretch/>
        </p:blipFill>
        <p:spPr>
          <a:xfrm>
            <a:off x="838200" y="1591830"/>
            <a:ext cx="7088789" cy="430860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56BAD74-98BD-13F3-5608-C88D51CD9734}"/>
              </a:ext>
            </a:extLst>
          </p:cNvPr>
          <p:cNvSpPr/>
          <p:nvPr/>
        </p:nvSpPr>
        <p:spPr>
          <a:xfrm>
            <a:off x="1269136" y="1862246"/>
            <a:ext cx="3017520" cy="666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E07913-F1BA-AA04-5643-B08F6094C10E}"/>
              </a:ext>
            </a:extLst>
          </p:cNvPr>
          <p:cNvSpPr txBox="1"/>
          <p:nvPr/>
        </p:nvSpPr>
        <p:spPr>
          <a:xfrm>
            <a:off x="3800409" y="1857164"/>
            <a:ext cx="1198880" cy="33855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調用程式集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574D0-C4A1-424A-9355-073815704CFD}"/>
              </a:ext>
            </a:extLst>
          </p:cNvPr>
          <p:cNvSpPr/>
          <p:nvPr/>
        </p:nvSpPr>
        <p:spPr>
          <a:xfrm>
            <a:off x="1269136" y="3741652"/>
            <a:ext cx="4622800" cy="612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10C77E-A391-9BEE-9093-C64AABD15463}"/>
              </a:ext>
            </a:extLst>
          </p:cNvPr>
          <p:cNvSpPr txBox="1"/>
          <p:nvPr/>
        </p:nvSpPr>
        <p:spPr>
          <a:xfrm>
            <a:off x="5169981" y="3413694"/>
            <a:ext cx="4246393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宣告外部輸入接腳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red,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Rout,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Gout,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Bout,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166D41-389E-D33B-CC5A-546EF54C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640"/>
            <a:ext cx="6195597" cy="317019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26574D0-C4A1-424A-9355-073815704CFD}"/>
              </a:ext>
            </a:extLst>
          </p:cNvPr>
          <p:cNvSpPr/>
          <p:nvPr/>
        </p:nvSpPr>
        <p:spPr>
          <a:xfrm>
            <a:off x="1322962" y="2135640"/>
            <a:ext cx="5710834" cy="2368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9D4871-9305-509B-B92E-3DC02E206A5A}"/>
              </a:ext>
            </a:extLst>
          </p:cNvPr>
          <p:cNvSpPr/>
          <p:nvPr/>
        </p:nvSpPr>
        <p:spPr>
          <a:xfrm>
            <a:off x="1322962" y="4601138"/>
            <a:ext cx="1410510" cy="70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2CBA9-1D0A-FBF7-0A74-A8A5C25ABE25}"/>
              </a:ext>
            </a:extLst>
          </p:cNvPr>
          <p:cNvSpPr txBox="1"/>
          <p:nvPr/>
        </p:nvSpPr>
        <p:spPr>
          <a:xfrm>
            <a:off x="6095999" y="1810270"/>
            <a:ext cx="3125821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宣告子類型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常數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5647F-802A-585D-6DAF-DA72591959F7}"/>
              </a:ext>
            </a:extLst>
          </p:cNvPr>
          <p:cNvSpPr txBox="1"/>
          <p:nvPr/>
        </p:nvSpPr>
        <p:spPr>
          <a:xfrm>
            <a:off x="2879416" y="4595785"/>
            <a:ext cx="304800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定義內部接線：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與輸入接腳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Gout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與輸入接腳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與輸入接腳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0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163C4E-EC37-F4ED-EB94-185FE95A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3" y="1645070"/>
            <a:ext cx="4042090" cy="41513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C8C1482-9A5E-4FED-D1AD-162E805D2B7C}"/>
              </a:ext>
            </a:extLst>
          </p:cNvPr>
          <p:cNvSpPr txBox="1"/>
          <p:nvPr/>
        </p:nvSpPr>
        <p:spPr>
          <a:xfrm>
            <a:off x="6313802" y="1759359"/>
            <a:ext cx="5281568" cy="280076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宣告變數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vertical, 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，等待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 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horizontal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 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(D+E)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(D+E+B)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(R+S)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(R+S+P)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554B53-CAA4-6F4D-BC3C-E10FAE9D9DE7}"/>
              </a:ext>
            </a:extLst>
          </p:cNvPr>
          <p:cNvSpPr txBox="1"/>
          <p:nvPr/>
        </p:nvSpPr>
        <p:spPr>
          <a:xfrm>
            <a:off x="2960949" y="5230599"/>
            <a:ext cx="5281568" cy="58477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與變數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與變數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2EDFEA-7661-DE46-CF20-1C055449D0D9}"/>
              </a:ext>
            </a:extLst>
          </p:cNvPr>
          <p:cNvSpPr/>
          <p:nvPr/>
        </p:nvSpPr>
        <p:spPr>
          <a:xfrm>
            <a:off x="1199005" y="5126478"/>
            <a:ext cx="1520373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01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672D29-27FF-BC08-3634-D02B6E5F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590"/>
            <a:ext cx="5703959" cy="37702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9B29E9-D94B-2FF1-F530-648704596C91}"/>
              </a:ext>
            </a:extLst>
          </p:cNvPr>
          <p:cNvSpPr/>
          <p:nvPr/>
        </p:nvSpPr>
        <p:spPr>
          <a:xfrm>
            <a:off x="1269136" y="2424366"/>
            <a:ext cx="3017520" cy="56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119B01-01C5-5968-BC06-011C61E83649}"/>
              </a:ext>
            </a:extLst>
          </p:cNvPr>
          <p:cNvSpPr txBox="1"/>
          <p:nvPr/>
        </p:nvSpPr>
        <p:spPr>
          <a:xfrm>
            <a:off x="3912473" y="2401972"/>
            <a:ext cx="1198880" cy="30777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調用程式集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0F3F68-D191-C0BA-38E9-792D63CCBE9A}"/>
              </a:ext>
            </a:extLst>
          </p:cNvPr>
          <p:cNvSpPr/>
          <p:nvPr/>
        </p:nvSpPr>
        <p:spPr>
          <a:xfrm>
            <a:off x="1269136" y="3068901"/>
            <a:ext cx="4622800" cy="556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732AFA-C32A-9CEF-8B4D-7C366A7C9458}"/>
              </a:ext>
            </a:extLst>
          </p:cNvPr>
          <p:cNvSpPr txBox="1"/>
          <p:nvPr/>
        </p:nvSpPr>
        <p:spPr>
          <a:xfrm>
            <a:off x="4584854" y="2857251"/>
            <a:ext cx="4246393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宣告外部輸入接腳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clock,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02DDB0-F0FE-6714-5B78-FE48384FBE94}"/>
              </a:ext>
            </a:extLst>
          </p:cNvPr>
          <p:cNvSpPr/>
          <p:nvPr/>
        </p:nvSpPr>
        <p:spPr>
          <a:xfrm>
            <a:off x="1269136" y="3702642"/>
            <a:ext cx="5273023" cy="1025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6B7732-A371-9365-FD76-A15BBDF9C1F0}"/>
              </a:ext>
            </a:extLst>
          </p:cNvPr>
          <p:cNvSpPr txBox="1"/>
          <p:nvPr/>
        </p:nvSpPr>
        <p:spPr>
          <a:xfrm>
            <a:off x="7268336" y="4402132"/>
            <a:ext cx="3125821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宣告子類型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常數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306C52-36CB-0D58-B1F9-C71ADD822C8D}"/>
              </a:ext>
            </a:extLst>
          </p:cNvPr>
          <p:cNvSpPr/>
          <p:nvPr/>
        </p:nvSpPr>
        <p:spPr>
          <a:xfrm>
            <a:off x="1269135" y="4795623"/>
            <a:ext cx="5273023" cy="81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7B18C1-11D4-069D-280E-F7F7A4C6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606"/>
            <a:ext cx="3436918" cy="22023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9DDF87-3A33-322D-1D36-D280783F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18" y="1656606"/>
            <a:ext cx="5063252" cy="4119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C8C1482-9A5E-4FED-D1AD-162E805D2B7C}"/>
              </a:ext>
            </a:extLst>
          </p:cNvPr>
          <p:cNvSpPr txBox="1"/>
          <p:nvPr/>
        </p:nvSpPr>
        <p:spPr>
          <a:xfrm>
            <a:off x="458820" y="3967464"/>
            <a:ext cx="3714345" cy="138499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div_cnt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div_clk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否則，在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div_clk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反向、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否則，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A44E4F-F1F2-3F6B-5ADA-A837C864F0A0}"/>
              </a:ext>
            </a:extLst>
          </p:cNvPr>
          <p:cNvSpPr txBox="1"/>
          <p:nvPr/>
        </p:nvSpPr>
        <p:spPr>
          <a:xfrm>
            <a:off x="7558016" y="2515962"/>
            <a:ext cx="4175164" cy="1200329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350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86C204-CA33-641A-339E-F03D9F0DFBC6}"/>
              </a:ext>
            </a:extLst>
          </p:cNvPr>
          <p:cNvSpPr/>
          <p:nvPr/>
        </p:nvSpPr>
        <p:spPr>
          <a:xfrm>
            <a:off x="4737370" y="1653253"/>
            <a:ext cx="4702953" cy="632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8EDFB2-A172-E4F1-5543-7E3D826064FB}"/>
              </a:ext>
            </a:extLst>
          </p:cNvPr>
          <p:cNvSpPr txBox="1"/>
          <p:nvPr/>
        </p:nvSpPr>
        <p:spPr>
          <a:xfrm>
            <a:off x="8098723" y="1492766"/>
            <a:ext cx="1803852" cy="30777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宣告元件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與接腳連接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824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536</Words>
  <Application>Microsoft Office PowerPoint</Application>
  <PresentationFormat>寬螢幕</PresentationFormat>
  <Paragraphs>55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1_Office 佈景主題</vt:lpstr>
      <vt:lpstr>FPGA專題實習報告 VGA</vt:lpstr>
      <vt:lpstr>需求定義(2023/11/29更新)</vt:lpstr>
      <vt:lpstr>breakdown(2023/11/28更新)</vt:lpstr>
      <vt:lpstr>FSM(2023/11/28更新)</vt:lpstr>
      <vt:lpstr>程式說明(2023/11/30更新)</vt:lpstr>
      <vt:lpstr>程式說明(2023/11/30更新)</vt:lpstr>
      <vt:lpstr>程式說明(2023/11/30更新)</vt:lpstr>
      <vt:lpstr>程式說明(2023/11/30更新)</vt:lpstr>
      <vt:lpstr>程式說明(2023/11/30更新)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FPGA專題實習報告 VGA</dc:title>
  <dc:creator>林㛩璇</dc:creator>
  <cp:lastModifiedBy>林㛩璇</cp:lastModifiedBy>
  <cp:revision>4</cp:revision>
  <dcterms:created xsi:type="dcterms:W3CDTF">2024-01-10T03:31:21Z</dcterms:created>
  <dcterms:modified xsi:type="dcterms:W3CDTF">2024-01-10T06:53:58Z</dcterms:modified>
</cp:coreProperties>
</file>