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2" r:id="rId2"/>
    <p:sldId id="1142" r:id="rId3"/>
    <p:sldId id="1154" r:id="rId4"/>
    <p:sldId id="1155" r:id="rId5"/>
    <p:sldId id="1156" r:id="rId6"/>
    <p:sldId id="1144" r:id="rId7"/>
    <p:sldId id="1157" r:id="rId8"/>
    <p:sldId id="1158" r:id="rId9"/>
    <p:sldId id="115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195B4160-09EB-4073-90B7-E9F9C506B116}">
          <p14:sldIdLst>
            <p14:sldId id="262"/>
          </p14:sldIdLst>
        </p14:section>
        <p14:section name="需求列表" id="{D17E6AA0-62F4-48DB-BA15-578AEF757312}">
          <p14:sldIdLst>
            <p14:sldId id="1142"/>
          </p14:sldIdLst>
        </p14:section>
        <p14:section name="分析-breakdown" id="{2E1633E3-E3D8-4C42-A5FC-9FF7B990D58D}">
          <p14:sldIdLst>
            <p14:sldId id="1154"/>
          </p14:sldIdLst>
        </p14:section>
        <p14:section name="設計-架構圖" id="{6BD35FBF-B73B-4C5E-B2B3-62FBFCDBCDF5}">
          <p14:sldIdLst>
            <p14:sldId id="1155"/>
          </p14:sldIdLst>
        </p14:section>
        <p14:section name="FSM" id="{0679EAD9-8C9E-4A71-ADB7-B67EED9D9511}">
          <p14:sldIdLst>
            <p14:sldId id="1156"/>
          </p14:sldIdLst>
        </p14:section>
        <p14:section name="程式說明" id="{8B7128D6-C6E4-4857-BEA8-4971225D23A0}">
          <p14:sldIdLst>
            <p14:sldId id="1144"/>
            <p14:sldId id="1157"/>
            <p14:sldId id="1158"/>
            <p14:sldId id="1159"/>
          </p14:sldIdLst>
        </p14:section>
        <p14:section name="DEMO影片" id="{82D455C6-F925-4326-9AFD-CCF873EFB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BB9A9-9778-40AE-951C-E93E608ACEC3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A14D5-5E9C-4134-A66F-8321FD69E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94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A6B0B-A5FB-4629-B823-69B1A9EB3A4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26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3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43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16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11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0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22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8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89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1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82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91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058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4000" b="0" dirty="0"/>
              <a:t>FPGA</a:t>
            </a:r>
            <a:r>
              <a:rPr lang="zh-TW" altLang="en-US" sz="4000" b="0" dirty="0"/>
              <a:t>專題實習報告</a:t>
            </a:r>
            <a:br>
              <a:rPr lang="en-US" altLang="zh-TW" sz="4000" b="0" dirty="0"/>
            </a:br>
            <a:r>
              <a:rPr lang="en-US" altLang="zh-TW" sz="5400" b="0" dirty="0"/>
              <a:t>PWM</a:t>
            </a:r>
            <a:r>
              <a:rPr lang="zh-TW" altLang="en-US" sz="5400" b="0" dirty="0"/>
              <a:t> 呼吸燈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5047861"/>
            <a:ext cx="10515600" cy="1211425"/>
          </a:xfrm>
        </p:spPr>
        <p:txBody>
          <a:bodyPr numCol="3">
            <a:normAutofit/>
          </a:bodyPr>
          <a:lstStyle/>
          <a:p>
            <a:pPr algn="l"/>
            <a:r>
              <a:rPr lang="en-US" altLang="zh-TW" dirty="0"/>
              <a:t>Project 2</a:t>
            </a:r>
          </a:p>
          <a:p>
            <a:pPr algn="l"/>
            <a:r>
              <a:rPr lang="en-US" altLang="zh-TW" dirty="0"/>
              <a:t>C110112107</a:t>
            </a:r>
            <a:r>
              <a:rPr lang="zh-TW" altLang="en-US" dirty="0"/>
              <a:t>   林</a:t>
            </a:r>
            <a:r>
              <a:rPr lang="zh-TW" altLang="en-US" sz="1800" dirty="0"/>
              <a:t>㛩</a:t>
            </a:r>
            <a:r>
              <a:rPr lang="zh-TW" altLang="en-US" dirty="0"/>
              <a:t>璇</a:t>
            </a:r>
            <a:endParaRPr lang="en-US" altLang="zh-TW" dirty="0"/>
          </a:p>
          <a:p>
            <a:pPr algn="l"/>
            <a:r>
              <a:rPr lang="en-US" altLang="zh-TW" dirty="0"/>
              <a:t>2023/11/01</a:t>
            </a:r>
          </a:p>
        </p:txBody>
      </p:sp>
    </p:spTree>
    <p:extLst>
      <p:ext uri="{BB962C8B-B14F-4D97-AF65-F5344CB8AC3E}">
        <p14:creationId xmlns:p14="http://schemas.microsoft.com/office/powerpoint/2010/main" val="144102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利用</a:t>
            </a: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counters.vhd</a:t>
            </a: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的兩個計數器完成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PWM</a:t>
            </a:r>
          </a:p>
          <a:p>
            <a:pPr>
              <a:defRPr/>
            </a:pPr>
            <a:r>
              <a:rPr lang="zh-TW" altLang="en-US" dirty="0"/>
              <a:t>設計</a:t>
            </a:r>
            <a:r>
              <a:rPr lang="en-US" altLang="zh-TW" dirty="0"/>
              <a:t>FSM1:</a:t>
            </a:r>
            <a:r>
              <a:rPr lang="zh-TW" altLang="en-US" dirty="0"/>
              <a:t> </a:t>
            </a:r>
            <a:r>
              <a:rPr lang="en-US" altLang="zh-TW" dirty="0"/>
              <a:t>counter1,</a:t>
            </a:r>
            <a:r>
              <a:rPr lang="zh-TW" altLang="en-US" dirty="0"/>
              <a:t> </a:t>
            </a:r>
            <a:r>
              <a:rPr lang="en-US" altLang="zh-TW" dirty="0"/>
              <a:t>counter2</a:t>
            </a:r>
          </a:p>
          <a:p>
            <a:pPr>
              <a:defRPr/>
            </a:pPr>
            <a:r>
              <a:rPr lang="zh-TW" altLang="en-US" dirty="0"/>
              <a:t>設計</a:t>
            </a:r>
            <a:r>
              <a:rPr lang="en-US" altLang="zh-TW" dirty="0"/>
              <a:t>FSM2:</a:t>
            </a:r>
            <a:r>
              <a:rPr lang="zh-TW" altLang="en-US" dirty="0"/>
              <a:t> </a:t>
            </a:r>
            <a:r>
              <a:rPr lang="en-US" altLang="zh-TW" dirty="0"/>
              <a:t>up1,</a:t>
            </a:r>
            <a:r>
              <a:rPr lang="zh-TW" altLang="en-US" dirty="0"/>
              <a:t> </a:t>
            </a:r>
            <a:r>
              <a:rPr lang="en-US" altLang="zh-TW" dirty="0"/>
              <a:t>up2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需求定義</a:t>
            </a:r>
            <a:r>
              <a:rPr lang="en-US" altLang="zh-TW" sz="3600" dirty="0"/>
              <a:t>(2023/11/01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breakdown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breakdown(2023/11/01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A011D0-6568-F85F-4296-BA81BCF22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68" y="2507437"/>
            <a:ext cx="10068232" cy="242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58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架構圖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架構圖</a:t>
            </a:r>
            <a:r>
              <a:rPr lang="en-US" altLang="zh-TW" sz="3600" dirty="0"/>
              <a:t>(2023/11/01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5A04F4-FEDE-66A5-A869-EEB480087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" y="1828799"/>
            <a:ext cx="11274965" cy="321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50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FSM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/>
              <a:t>FSM(2023/11/01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9EC64DC7-C900-E857-B67B-31637DC9F5A1}"/>
              </a:ext>
            </a:extLst>
          </p:cNvPr>
          <p:cNvGrpSpPr/>
          <p:nvPr/>
        </p:nvGrpSpPr>
        <p:grpSpPr>
          <a:xfrm>
            <a:off x="3589343" y="1413441"/>
            <a:ext cx="5155823" cy="4614593"/>
            <a:chOff x="1313071" y="273588"/>
            <a:chExt cx="5315446" cy="6198988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52CB58FE-C6DE-ED12-ABCC-2D4A33E0E296}"/>
                </a:ext>
              </a:extLst>
            </p:cNvPr>
            <p:cNvSpPr/>
            <p:nvPr/>
          </p:nvSpPr>
          <p:spPr>
            <a:xfrm>
              <a:off x="1612940" y="984967"/>
              <a:ext cx="1545262" cy="12174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state1</a:t>
              </a:r>
              <a:endParaRPr lang="zh-TW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F47C2A6E-E43F-7D05-621F-2EC2F507B091}"/>
                </a:ext>
              </a:extLst>
            </p:cNvPr>
            <p:cNvSpPr/>
            <p:nvPr/>
          </p:nvSpPr>
          <p:spPr>
            <a:xfrm>
              <a:off x="4550738" y="984967"/>
              <a:ext cx="1545262" cy="12174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state2</a:t>
              </a:r>
              <a:endPara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C7868892-A211-0EEC-7D29-1488404FE93D}"/>
                </a:ext>
              </a:extLst>
            </p:cNvPr>
            <p:cNvSpPr/>
            <p:nvPr/>
          </p:nvSpPr>
          <p:spPr>
            <a:xfrm>
              <a:off x="1612940" y="4327802"/>
              <a:ext cx="1545262" cy="12174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變暗</a:t>
              </a: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939599BE-9F52-0895-8651-9D2A1F112579}"/>
                </a:ext>
              </a:extLst>
            </p:cNvPr>
            <p:cNvSpPr/>
            <p:nvPr/>
          </p:nvSpPr>
          <p:spPr>
            <a:xfrm>
              <a:off x="4550738" y="4327802"/>
              <a:ext cx="1545262" cy="12174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變亮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588AAA1-2392-07C6-85AF-8604F4D8EB79}"/>
                </a:ext>
              </a:extLst>
            </p:cNvPr>
            <p:cNvSpPr txBox="1"/>
            <p:nvPr/>
          </p:nvSpPr>
          <p:spPr>
            <a:xfrm>
              <a:off x="2951162" y="273588"/>
              <a:ext cx="1845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count1 &gt;= 255</a:t>
              </a:r>
              <a:endPara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2020EBF-1B58-3EAB-25EF-A094712D8C08}"/>
                </a:ext>
              </a:extLst>
            </p:cNvPr>
            <p:cNvSpPr txBox="1"/>
            <p:nvPr/>
          </p:nvSpPr>
          <p:spPr>
            <a:xfrm>
              <a:off x="2938255" y="2669699"/>
              <a:ext cx="18451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count2 &gt;= 64</a:t>
              </a:r>
              <a:endPara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11438CE-E4C7-6CDB-915F-9D5E366ECADE}"/>
                </a:ext>
              </a:extLst>
            </p:cNvPr>
            <p:cNvSpPr txBox="1"/>
            <p:nvPr/>
          </p:nvSpPr>
          <p:spPr>
            <a:xfrm>
              <a:off x="3158202" y="3537114"/>
              <a:ext cx="1392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count 0</a:t>
              </a:r>
              <a:endPara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3CEC540-F952-2CB2-476D-6BB971D731D9}"/>
                </a:ext>
              </a:extLst>
            </p:cNvPr>
            <p:cNvSpPr txBox="1"/>
            <p:nvPr/>
          </p:nvSpPr>
          <p:spPr>
            <a:xfrm>
              <a:off x="3175923" y="6072466"/>
              <a:ext cx="1431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count 255</a:t>
              </a:r>
              <a:endPara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7" name="接點: 弧形 26">
              <a:extLst>
                <a:ext uri="{FF2B5EF4-FFF2-40B4-BE49-F238E27FC236}">
                  <a16:creationId xmlns:a16="http://schemas.microsoft.com/office/drawing/2014/main" id="{89E5F75D-E891-5740-2049-ABE2829622EE}"/>
                </a:ext>
              </a:extLst>
            </p:cNvPr>
            <p:cNvCxnSpPr>
              <a:stCxn id="19" idx="7"/>
              <a:endCxn id="20" idx="1"/>
            </p:cNvCxnSpPr>
            <p:nvPr/>
          </p:nvCxnSpPr>
          <p:spPr>
            <a:xfrm rot="5400000" flipH="1" flipV="1">
              <a:off x="3854470" y="240689"/>
              <a:ext cx="12700" cy="1845132"/>
            </a:xfrm>
            <a:prstGeom prst="curvedConnector3">
              <a:avLst>
                <a:gd name="adj1" fmla="val 3203843"/>
              </a:avLst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接點: 弧形 27">
              <a:extLst>
                <a:ext uri="{FF2B5EF4-FFF2-40B4-BE49-F238E27FC236}">
                  <a16:creationId xmlns:a16="http://schemas.microsoft.com/office/drawing/2014/main" id="{05309C74-8562-9354-F628-72D84F93FC2A}"/>
                </a:ext>
              </a:extLst>
            </p:cNvPr>
            <p:cNvCxnSpPr>
              <a:stCxn id="20" idx="3"/>
              <a:endCxn id="19" idx="5"/>
            </p:cNvCxnSpPr>
            <p:nvPr/>
          </p:nvCxnSpPr>
          <p:spPr>
            <a:xfrm rot="5400000">
              <a:off x="3854470" y="1101541"/>
              <a:ext cx="12700" cy="1845132"/>
            </a:xfrm>
            <a:prstGeom prst="curvedConnector3">
              <a:avLst>
                <a:gd name="adj1" fmla="val 3203843"/>
              </a:avLst>
            </a:prstGeom>
            <a:ln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接點: 弧形 28">
              <a:extLst>
                <a:ext uri="{FF2B5EF4-FFF2-40B4-BE49-F238E27FC236}">
                  <a16:creationId xmlns:a16="http://schemas.microsoft.com/office/drawing/2014/main" id="{EEDA331C-2C1F-5228-C2FA-E44B88521988}"/>
                </a:ext>
              </a:extLst>
            </p:cNvPr>
            <p:cNvCxnSpPr>
              <a:stCxn id="21" idx="7"/>
              <a:endCxn id="22" idx="1"/>
            </p:cNvCxnSpPr>
            <p:nvPr/>
          </p:nvCxnSpPr>
          <p:spPr>
            <a:xfrm rot="5400000" flipH="1" flipV="1">
              <a:off x="3854470" y="3583524"/>
              <a:ext cx="12700" cy="1845132"/>
            </a:xfrm>
            <a:prstGeom prst="curvedConnector3">
              <a:avLst>
                <a:gd name="adj1" fmla="val 3203843"/>
              </a:avLst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接點: 弧形 29">
              <a:extLst>
                <a:ext uri="{FF2B5EF4-FFF2-40B4-BE49-F238E27FC236}">
                  <a16:creationId xmlns:a16="http://schemas.microsoft.com/office/drawing/2014/main" id="{A810FF75-38F9-4996-7635-11CD7016B405}"/>
                </a:ext>
              </a:extLst>
            </p:cNvPr>
            <p:cNvCxnSpPr>
              <a:stCxn id="22" idx="3"/>
              <a:endCxn id="21" idx="5"/>
            </p:cNvCxnSpPr>
            <p:nvPr/>
          </p:nvCxnSpPr>
          <p:spPr>
            <a:xfrm rot="5400000">
              <a:off x="3854470" y="4444376"/>
              <a:ext cx="12700" cy="1845132"/>
            </a:xfrm>
            <a:prstGeom prst="curvedConnector3">
              <a:avLst>
                <a:gd name="adj1" fmla="val 3203843"/>
              </a:avLst>
            </a:pr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E026577-C119-ADC3-A36B-A35708695143}"/>
                </a:ext>
              </a:extLst>
            </p:cNvPr>
            <p:cNvSpPr txBox="1"/>
            <p:nvPr/>
          </p:nvSpPr>
          <p:spPr>
            <a:xfrm>
              <a:off x="1313071" y="2202087"/>
              <a:ext cx="18451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schemeClr val="accent2">
                      <a:lumMod val="50000"/>
                    </a:schemeClr>
                  </a:solidFill>
                  <a:highlight>
                    <a:srgbClr val="C0C0C0"/>
                  </a:highlight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count2 &lt;= 0</a:t>
              </a:r>
              <a:endParaRPr lang="zh-TW" altLang="en-US" sz="20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1467E514-A9E9-1DDF-FD7B-551370F0176B}"/>
                </a:ext>
              </a:extLst>
            </p:cNvPr>
            <p:cNvSpPr txBox="1"/>
            <p:nvPr/>
          </p:nvSpPr>
          <p:spPr>
            <a:xfrm>
              <a:off x="4783386" y="2202087"/>
              <a:ext cx="18451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schemeClr val="accent2">
                      <a:lumMod val="50000"/>
                    </a:schemeClr>
                  </a:solidFill>
                  <a:highlight>
                    <a:srgbClr val="C0C0C0"/>
                  </a:highlight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count1 &lt;= 0</a:t>
              </a:r>
              <a:endParaRPr lang="zh-TW" altLang="en-US" sz="20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90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程式說明：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buNone/>
              <a:defRPr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程式說明</a:t>
            </a:r>
            <a:r>
              <a:rPr lang="en-US" altLang="zh-TW" sz="3600" dirty="0"/>
              <a:t>(2023/11/01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4F09AF-DC6F-CEB1-6843-9EF64BD42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6482"/>
            <a:ext cx="5448772" cy="294919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E156569-13CD-6C46-42E5-EC209F397E88}"/>
              </a:ext>
            </a:extLst>
          </p:cNvPr>
          <p:cNvSpPr/>
          <p:nvPr/>
        </p:nvSpPr>
        <p:spPr>
          <a:xfrm>
            <a:off x="1298380" y="1726482"/>
            <a:ext cx="4622800" cy="13849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C5CA457-D785-8186-F018-60AEAEE72ADC}"/>
              </a:ext>
            </a:extLst>
          </p:cNvPr>
          <p:cNvSpPr txBox="1"/>
          <p:nvPr/>
        </p:nvSpPr>
        <p:spPr>
          <a:xfrm>
            <a:off x="4543462" y="1605489"/>
            <a:ext cx="3413764" cy="52322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宣告外部輸入接腳 </a:t>
            </a:r>
            <a:r>
              <a:rPr kumimoji="0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0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rst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min, MAX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、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外部輸出接腳</a:t>
            </a:r>
            <a:r>
              <a:rPr lang="en-US" altLang="zh-TW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pwm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0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程式說明：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buNone/>
              <a:defRPr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程式說明</a:t>
            </a:r>
            <a:r>
              <a:rPr lang="en-US" altLang="zh-TW" sz="3600" dirty="0"/>
              <a:t>(2023/11/01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E4790D9-F1E1-5F4B-5D85-FB800D388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3549"/>
            <a:ext cx="3664974" cy="405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8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程式說明：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buNone/>
              <a:defRPr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程式說明</a:t>
            </a:r>
            <a:r>
              <a:rPr lang="en-US" altLang="zh-TW" sz="3600" dirty="0"/>
              <a:t>(2023/11/01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442CC82-9BA2-FA7B-CD77-31A7C9043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4167"/>
            <a:ext cx="2521599" cy="463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程式說明：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indent="0">
              <a:buNone/>
              <a:defRPr/>
            </a:pPr>
            <a:endParaRPr lang="en-US" altLang="zh-TW" dirty="0"/>
          </a:p>
          <a:p>
            <a:pPr marL="800100" lvl="1" indent="-342900">
              <a:buFont typeface="+mj-lt"/>
              <a:buAutoNum type="arabicPeriod"/>
              <a:defRPr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程式說明</a:t>
            </a:r>
            <a:r>
              <a:rPr lang="en-US" altLang="zh-TW" sz="3600" dirty="0"/>
              <a:t>(2023/11/01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14A75A-34D1-E6B9-583F-AA31997E2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356"/>
            <a:ext cx="4153260" cy="454953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CE8ADC1-E8B5-0ED1-800E-6B3A15699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308" y="1557356"/>
            <a:ext cx="3040643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248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142</Words>
  <Application>Microsoft Office PowerPoint</Application>
  <PresentationFormat>寬螢幕</PresentationFormat>
  <Paragraphs>35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標楷體</vt:lpstr>
      <vt:lpstr>Arial</vt:lpstr>
      <vt:lpstr>Calibri</vt:lpstr>
      <vt:lpstr>Times New Roman</vt:lpstr>
      <vt:lpstr>1_Office 佈景主題</vt:lpstr>
      <vt:lpstr>FPGA專題實習報告 PWM 呼吸燈</vt:lpstr>
      <vt:lpstr>需求定義(2023/11/01更新)</vt:lpstr>
      <vt:lpstr>breakdown(2023/11/01更新)</vt:lpstr>
      <vt:lpstr>架構圖(2023/11/01更新)</vt:lpstr>
      <vt:lpstr>FSM(2023/11/01更新)</vt:lpstr>
      <vt:lpstr>程式說明(2023/11/01更新)</vt:lpstr>
      <vt:lpstr>程式說明(2023/11/01更新)</vt:lpstr>
      <vt:lpstr>程式說明(2023/11/01更新)</vt:lpstr>
      <vt:lpstr>程式說明(2023/11/01更新)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FPGA專題實習報告 PWM 呼吸燈</dc:title>
  <dc:creator>林㛩璇</dc:creator>
  <cp:lastModifiedBy>林㛩璇</cp:lastModifiedBy>
  <cp:revision>6</cp:revision>
  <dcterms:created xsi:type="dcterms:W3CDTF">2023-12-28T10:50:02Z</dcterms:created>
  <dcterms:modified xsi:type="dcterms:W3CDTF">2024-01-10T07:02:30Z</dcterms:modified>
</cp:coreProperties>
</file>