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0" r:id="rId3"/>
    <p:sldId id="278" r:id="rId4"/>
    <p:sldId id="257" r:id="rId5"/>
    <p:sldId id="266" r:id="rId6"/>
    <p:sldId id="272" r:id="rId7"/>
    <p:sldId id="271" r:id="rId8"/>
    <p:sldId id="268" r:id="rId9"/>
    <p:sldId id="265" r:id="rId10"/>
    <p:sldId id="261" r:id="rId11"/>
    <p:sldId id="262" r:id="rId12"/>
    <p:sldId id="264" r:id="rId13"/>
    <p:sldId id="263" r:id="rId14"/>
    <p:sldId id="269" r:id="rId15"/>
    <p:sldId id="273" r:id="rId16"/>
    <p:sldId id="280" r:id="rId17"/>
    <p:sldId id="274" r:id="rId18"/>
    <p:sldId id="279" r:id="rId19"/>
    <p:sldId id="267" r:id="rId20"/>
    <p:sldId id="270" r:id="rId21"/>
    <p:sldId id="275" r:id="rId22"/>
    <p:sldId id="276" r:id="rId23"/>
    <p:sldId id="277" r:id="rId24"/>
    <p:sldId id="283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A26CD0-C8D8-4EC5-AF50-6EEF6AD74809}" v="79" dt="2025-01-03T06:47:14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현 조" userId="d2ee504220886aa7" providerId="LiveId" clId="{DAA26CD0-C8D8-4EC5-AF50-6EEF6AD74809}"/>
    <pc:docChg chg="undo custSel addSld delSld modSld sldOrd">
      <pc:chgData name="정현 조" userId="d2ee504220886aa7" providerId="LiveId" clId="{DAA26CD0-C8D8-4EC5-AF50-6EEF6AD74809}" dt="2025-01-03T06:48:28.920" v="872" actId="47"/>
      <pc:docMkLst>
        <pc:docMk/>
      </pc:docMkLst>
      <pc:sldChg chg="modSp mod">
        <pc:chgData name="정현 조" userId="d2ee504220886aa7" providerId="LiveId" clId="{DAA26CD0-C8D8-4EC5-AF50-6EEF6AD74809}" dt="2025-01-03T06:17:42.433" v="722"/>
        <pc:sldMkLst>
          <pc:docMk/>
          <pc:sldMk cId="334392332" sldId="257"/>
        </pc:sldMkLst>
        <pc:spChg chg="mod">
          <ac:chgData name="정현 조" userId="d2ee504220886aa7" providerId="LiveId" clId="{DAA26CD0-C8D8-4EC5-AF50-6EEF6AD74809}" dt="2025-01-03T05:45:25.290" v="169" actId="20577"/>
          <ac:spMkLst>
            <pc:docMk/>
            <pc:sldMk cId="334392332" sldId="257"/>
            <ac:spMk id="2" creationId="{D5D3D228-B8C9-1B9A-1F23-8182585CF8A7}"/>
          </ac:spMkLst>
        </pc:spChg>
        <pc:spChg chg="mod">
          <ac:chgData name="정현 조" userId="d2ee504220886aa7" providerId="LiveId" clId="{DAA26CD0-C8D8-4EC5-AF50-6EEF6AD74809}" dt="2025-01-03T06:17:42.433" v="722"/>
          <ac:spMkLst>
            <pc:docMk/>
            <pc:sldMk cId="334392332" sldId="257"/>
            <ac:spMk id="6" creationId="{A2C94B70-550C-46B4-7705-3CBABF1605EE}"/>
          </ac:spMkLst>
        </pc:spChg>
      </pc:sldChg>
      <pc:sldChg chg="del">
        <pc:chgData name="정현 조" userId="d2ee504220886aa7" providerId="LiveId" clId="{DAA26CD0-C8D8-4EC5-AF50-6EEF6AD74809}" dt="2025-01-03T06:48:27.377" v="871" actId="47"/>
        <pc:sldMkLst>
          <pc:docMk/>
          <pc:sldMk cId="4260999134" sldId="258"/>
        </pc:sldMkLst>
      </pc:sldChg>
      <pc:sldChg chg="del">
        <pc:chgData name="정현 조" userId="d2ee504220886aa7" providerId="LiveId" clId="{DAA26CD0-C8D8-4EC5-AF50-6EEF6AD74809}" dt="2025-01-03T06:48:28.920" v="872" actId="47"/>
        <pc:sldMkLst>
          <pc:docMk/>
          <pc:sldMk cId="1280277364" sldId="259"/>
        </pc:sldMkLst>
      </pc:sldChg>
      <pc:sldChg chg="addSp delSp modSp mod">
        <pc:chgData name="정현 조" userId="d2ee504220886aa7" providerId="LiveId" clId="{DAA26CD0-C8D8-4EC5-AF50-6EEF6AD74809}" dt="2025-01-03T06:18:36.256" v="740"/>
        <pc:sldMkLst>
          <pc:docMk/>
          <pc:sldMk cId="568076883" sldId="261"/>
        </pc:sldMkLst>
        <pc:spChg chg="mod">
          <ac:chgData name="정현 조" userId="d2ee504220886aa7" providerId="LiveId" clId="{DAA26CD0-C8D8-4EC5-AF50-6EEF6AD74809}" dt="2025-01-03T05:45:53.512" v="187" actId="20577"/>
          <ac:spMkLst>
            <pc:docMk/>
            <pc:sldMk cId="568076883" sldId="261"/>
            <ac:spMk id="2" creationId="{F467983A-1830-D832-A7AB-1C5B6F01A404}"/>
          </ac:spMkLst>
        </pc:spChg>
        <pc:spChg chg="del">
          <ac:chgData name="정현 조" userId="d2ee504220886aa7" providerId="LiveId" clId="{DAA26CD0-C8D8-4EC5-AF50-6EEF6AD74809}" dt="2025-01-03T06:18:35.868" v="739" actId="478"/>
          <ac:spMkLst>
            <pc:docMk/>
            <pc:sldMk cId="568076883" sldId="261"/>
            <ac:spMk id="6" creationId="{AE6C0A80-C414-C792-4B43-DBDFAD8151F2}"/>
          </ac:spMkLst>
        </pc:spChg>
        <pc:spChg chg="add mod">
          <ac:chgData name="정현 조" userId="d2ee504220886aa7" providerId="LiveId" clId="{DAA26CD0-C8D8-4EC5-AF50-6EEF6AD74809}" dt="2025-01-03T06:18:27.628" v="737"/>
          <ac:spMkLst>
            <pc:docMk/>
            <pc:sldMk cId="568076883" sldId="261"/>
            <ac:spMk id="13" creationId="{A86C095D-5900-1FA8-972D-01D01F8048AB}"/>
          </ac:spMkLst>
        </pc:spChg>
        <pc:spChg chg="add mod">
          <ac:chgData name="정현 조" userId="d2ee504220886aa7" providerId="LiveId" clId="{DAA26CD0-C8D8-4EC5-AF50-6EEF6AD74809}" dt="2025-01-03T06:18:36.256" v="740"/>
          <ac:spMkLst>
            <pc:docMk/>
            <pc:sldMk cId="568076883" sldId="261"/>
            <ac:spMk id="14" creationId="{5E3EE160-E8E9-C50C-2236-244C2F673F2D}"/>
          </ac:spMkLst>
        </pc:spChg>
      </pc:sldChg>
      <pc:sldChg chg="addSp delSp modSp mod">
        <pc:chgData name="정현 조" userId="d2ee504220886aa7" providerId="LiveId" clId="{DAA26CD0-C8D8-4EC5-AF50-6EEF6AD74809}" dt="2025-01-03T06:18:38.770" v="742"/>
        <pc:sldMkLst>
          <pc:docMk/>
          <pc:sldMk cId="1088894384" sldId="262"/>
        </pc:sldMkLst>
        <pc:spChg chg="mod">
          <ac:chgData name="정현 조" userId="d2ee504220886aa7" providerId="LiveId" clId="{DAA26CD0-C8D8-4EC5-AF50-6EEF6AD74809}" dt="2025-01-03T05:45:57.917" v="190" actId="20577"/>
          <ac:spMkLst>
            <pc:docMk/>
            <pc:sldMk cId="1088894384" sldId="262"/>
            <ac:spMk id="2" creationId="{3DDD5832-D8C7-42DE-F054-F4465910D5F1}"/>
          </ac:spMkLst>
        </pc:spChg>
        <pc:spChg chg="mod">
          <ac:chgData name="정현 조" userId="d2ee504220886aa7" providerId="LiveId" clId="{DAA26CD0-C8D8-4EC5-AF50-6EEF6AD74809}" dt="2025-01-03T05:46:20.075" v="191" actId="1076"/>
          <ac:spMkLst>
            <pc:docMk/>
            <pc:sldMk cId="1088894384" sldId="262"/>
            <ac:spMk id="5" creationId="{840155CB-8379-439A-8185-FFD82569480E}"/>
          </ac:spMkLst>
        </pc:spChg>
        <pc:spChg chg="del">
          <ac:chgData name="정현 조" userId="d2ee504220886aa7" providerId="LiveId" clId="{DAA26CD0-C8D8-4EC5-AF50-6EEF6AD74809}" dt="2025-01-03T06:18:38.523" v="741" actId="478"/>
          <ac:spMkLst>
            <pc:docMk/>
            <pc:sldMk cId="1088894384" sldId="262"/>
            <ac:spMk id="6" creationId="{99407399-B5B7-90A1-B4AB-A2EC456B9D6E}"/>
          </ac:spMkLst>
        </pc:spChg>
        <pc:spChg chg="add mod">
          <ac:chgData name="정현 조" userId="d2ee504220886aa7" providerId="LiveId" clId="{DAA26CD0-C8D8-4EC5-AF50-6EEF6AD74809}" dt="2025-01-03T06:18:38.770" v="742"/>
          <ac:spMkLst>
            <pc:docMk/>
            <pc:sldMk cId="1088894384" sldId="262"/>
            <ac:spMk id="8" creationId="{7C537E73-0B9F-6E59-7A4B-8FF0E7C3B83D}"/>
          </ac:spMkLst>
        </pc:spChg>
      </pc:sldChg>
      <pc:sldChg chg="addSp delSp modSp mod">
        <pc:chgData name="정현 조" userId="d2ee504220886aa7" providerId="LiveId" clId="{DAA26CD0-C8D8-4EC5-AF50-6EEF6AD74809}" dt="2025-01-03T06:18:46.524" v="746"/>
        <pc:sldMkLst>
          <pc:docMk/>
          <pc:sldMk cId="1645802387" sldId="263"/>
        </pc:sldMkLst>
        <pc:spChg chg="mod">
          <ac:chgData name="정현 조" userId="d2ee504220886aa7" providerId="LiveId" clId="{DAA26CD0-C8D8-4EC5-AF50-6EEF6AD74809}" dt="2025-01-03T05:46:36.026" v="202" actId="20577"/>
          <ac:spMkLst>
            <pc:docMk/>
            <pc:sldMk cId="1645802387" sldId="263"/>
            <ac:spMk id="2" creationId="{A19971F1-B103-577A-1120-7579127695C1}"/>
          </ac:spMkLst>
        </pc:spChg>
        <pc:spChg chg="del">
          <ac:chgData name="정현 조" userId="d2ee504220886aa7" providerId="LiveId" clId="{DAA26CD0-C8D8-4EC5-AF50-6EEF6AD74809}" dt="2025-01-03T06:18:46.288" v="745" actId="478"/>
          <ac:spMkLst>
            <pc:docMk/>
            <pc:sldMk cId="1645802387" sldId="263"/>
            <ac:spMk id="6" creationId="{D5A6E43C-1253-7804-1028-D96354F8B0F8}"/>
          </ac:spMkLst>
        </pc:spChg>
        <pc:spChg chg="add mod">
          <ac:chgData name="정현 조" userId="d2ee504220886aa7" providerId="LiveId" clId="{DAA26CD0-C8D8-4EC5-AF50-6EEF6AD74809}" dt="2025-01-03T06:18:46.524" v="746"/>
          <ac:spMkLst>
            <pc:docMk/>
            <pc:sldMk cId="1645802387" sldId="263"/>
            <ac:spMk id="9" creationId="{038C9775-52F1-40FA-5391-1F44B549328A}"/>
          </ac:spMkLst>
        </pc:spChg>
      </pc:sldChg>
      <pc:sldChg chg="addSp delSp modSp mod">
        <pc:chgData name="정현 조" userId="d2ee504220886aa7" providerId="LiveId" clId="{DAA26CD0-C8D8-4EC5-AF50-6EEF6AD74809}" dt="2025-01-03T06:18:42.606" v="744"/>
        <pc:sldMkLst>
          <pc:docMk/>
          <pc:sldMk cId="1180276394" sldId="264"/>
        </pc:sldMkLst>
        <pc:spChg chg="mod">
          <ac:chgData name="정현 조" userId="d2ee504220886aa7" providerId="LiveId" clId="{DAA26CD0-C8D8-4EC5-AF50-6EEF6AD74809}" dt="2025-01-03T05:46:31.940" v="199" actId="20577"/>
          <ac:spMkLst>
            <pc:docMk/>
            <pc:sldMk cId="1180276394" sldId="264"/>
            <ac:spMk id="2" creationId="{6354D8A4-320D-9DA6-1804-9D907EA7D669}"/>
          </ac:spMkLst>
        </pc:spChg>
        <pc:spChg chg="del">
          <ac:chgData name="정현 조" userId="d2ee504220886aa7" providerId="LiveId" clId="{DAA26CD0-C8D8-4EC5-AF50-6EEF6AD74809}" dt="2025-01-03T06:18:42.327" v="743" actId="478"/>
          <ac:spMkLst>
            <pc:docMk/>
            <pc:sldMk cId="1180276394" sldId="264"/>
            <ac:spMk id="6" creationId="{1753A7B4-727E-481E-67D6-1B8B546FB1E8}"/>
          </ac:spMkLst>
        </pc:spChg>
        <pc:spChg chg="add mod">
          <ac:chgData name="정현 조" userId="d2ee504220886aa7" providerId="LiveId" clId="{DAA26CD0-C8D8-4EC5-AF50-6EEF6AD74809}" dt="2025-01-03T06:18:42.606" v="744"/>
          <ac:spMkLst>
            <pc:docMk/>
            <pc:sldMk cId="1180276394" sldId="264"/>
            <ac:spMk id="8" creationId="{54050CD0-EE1D-0EE9-0ACD-7CC822FBB41B}"/>
          </ac:spMkLst>
        </pc:spChg>
      </pc:sldChg>
      <pc:sldChg chg="addSp delSp modSp mod">
        <pc:chgData name="정현 조" userId="d2ee504220886aa7" providerId="LiveId" clId="{DAA26CD0-C8D8-4EC5-AF50-6EEF6AD74809}" dt="2025-01-03T06:18:33.028" v="738"/>
        <pc:sldMkLst>
          <pc:docMk/>
          <pc:sldMk cId="4271544827" sldId="265"/>
        </pc:sldMkLst>
        <pc:spChg chg="mod">
          <ac:chgData name="정현 조" userId="d2ee504220886aa7" providerId="LiveId" clId="{DAA26CD0-C8D8-4EC5-AF50-6EEF6AD74809}" dt="2025-01-03T05:45:45.592" v="184" actId="6549"/>
          <ac:spMkLst>
            <pc:docMk/>
            <pc:sldMk cId="4271544827" sldId="265"/>
            <ac:spMk id="2" creationId="{645AE8C9-4872-5F84-95AA-C731824FC974}"/>
          </ac:spMkLst>
        </pc:spChg>
        <pc:spChg chg="del">
          <ac:chgData name="정현 조" userId="d2ee504220886aa7" providerId="LiveId" clId="{DAA26CD0-C8D8-4EC5-AF50-6EEF6AD74809}" dt="2025-01-03T06:18:24.574" v="735" actId="478"/>
          <ac:spMkLst>
            <pc:docMk/>
            <pc:sldMk cId="4271544827" sldId="265"/>
            <ac:spMk id="6" creationId="{F858995B-278C-9B8E-05A0-44BF550A64F6}"/>
          </ac:spMkLst>
        </pc:spChg>
        <pc:spChg chg="add mod">
          <ac:chgData name="정현 조" userId="d2ee504220886aa7" providerId="LiveId" clId="{DAA26CD0-C8D8-4EC5-AF50-6EEF6AD74809}" dt="2025-01-03T06:18:24.789" v="736"/>
          <ac:spMkLst>
            <pc:docMk/>
            <pc:sldMk cId="4271544827" sldId="265"/>
            <ac:spMk id="11" creationId="{1D08D5EB-8BBA-1000-3E6C-93C985494DFD}"/>
          </ac:spMkLst>
        </pc:spChg>
        <pc:spChg chg="add mod">
          <ac:chgData name="정현 조" userId="d2ee504220886aa7" providerId="LiveId" clId="{DAA26CD0-C8D8-4EC5-AF50-6EEF6AD74809}" dt="2025-01-03T06:18:33.028" v="738"/>
          <ac:spMkLst>
            <pc:docMk/>
            <pc:sldMk cId="4271544827" sldId="265"/>
            <ac:spMk id="12" creationId="{DE423CC2-C348-637A-3190-43BDDC52AD28}"/>
          </ac:spMkLst>
        </pc:spChg>
      </pc:sldChg>
      <pc:sldChg chg="addSp delSp modSp mod">
        <pc:chgData name="정현 조" userId="d2ee504220886aa7" providerId="LiveId" clId="{DAA26CD0-C8D8-4EC5-AF50-6EEF6AD74809}" dt="2025-01-03T06:17:47.982" v="724"/>
        <pc:sldMkLst>
          <pc:docMk/>
          <pc:sldMk cId="880213989" sldId="266"/>
        </pc:sldMkLst>
        <pc:spChg chg="mod">
          <ac:chgData name="정현 조" userId="d2ee504220886aa7" providerId="LiveId" clId="{DAA26CD0-C8D8-4EC5-AF50-6EEF6AD74809}" dt="2025-01-03T05:45:29.390" v="172" actId="20577"/>
          <ac:spMkLst>
            <pc:docMk/>
            <pc:sldMk cId="880213989" sldId="266"/>
            <ac:spMk id="2" creationId="{6B72ED21-DA26-1D18-FB8F-86325194AB96}"/>
          </ac:spMkLst>
        </pc:spChg>
        <pc:spChg chg="del">
          <ac:chgData name="정현 조" userId="d2ee504220886aa7" providerId="LiveId" clId="{DAA26CD0-C8D8-4EC5-AF50-6EEF6AD74809}" dt="2025-01-03T06:17:47.723" v="723" actId="478"/>
          <ac:spMkLst>
            <pc:docMk/>
            <pc:sldMk cId="880213989" sldId="266"/>
            <ac:spMk id="6" creationId="{E2B496B1-0B30-77AE-3AF2-58ED0913C830}"/>
          </ac:spMkLst>
        </pc:spChg>
        <pc:spChg chg="add mod">
          <ac:chgData name="정현 조" userId="d2ee504220886aa7" providerId="LiveId" clId="{DAA26CD0-C8D8-4EC5-AF50-6EEF6AD74809}" dt="2025-01-03T06:17:47.982" v="724"/>
          <ac:spMkLst>
            <pc:docMk/>
            <pc:sldMk cId="880213989" sldId="266"/>
            <ac:spMk id="11" creationId="{19D747C9-8B76-3356-C912-6BC4341A953F}"/>
          </ac:spMkLst>
        </pc:spChg>
      </pc:sldChg>
      <pc:sldChg chg="addSp delSp modSp mod ord">
        <pc:chgData name="정현 조" userId="d2ee504220886aa7" providerId="LiveId" clId="{DAA26CD0-C8D8-4EC5-AF50-6EEF6AD74809}" dt="2025-01-03T06:42:21.104" v="784"/>
        <pc:sldMkLst>
          <pc:docMk/>
          <pc:sldMk cId="1312826739" sldId="267"/>
        </pc:sldMkLst>
        <pc:spChg chg="add mod">
          <ac:chgData name="정현 조" userId="d2ee504220886aa7" providerId="LiveId" clId="{DAA26CD0-C8D8-4EC5-AF50-6EEF6AD74809}" dt="2025-01-03T06:19:07.607" v="758"/>
          <ac:spMkLst>
            <pc:docMk/>
            <pc:sldMk cId="1312826739" sldId="267"/>
            <ac:spMk id="3" creationId="{66B4AAF0-063D-AFDE-E00C-E2265D771963}"/>
          </ac:spMkLst>
        </pc:spChg>
        <pc:spChg chg="del">
          <ac:chgData name="정현 조" userId="d2ee504220886aa7" providerId="LiveId" clId="{DAA26CD0-C8D8-4EC5-AF50-6EEF6AD74809}" dt="2025-01-03T06:19:07.316" v="757" actId="478"/>
          <ac:spMkLst>
            <pc:docMk/>
            <pc:sldMk cId="1312826739" sldId="267"/>
            <ac:spMk id="6" creationId="{04C2C737-D0CD-6C90-80AD-EE773C932B64}"/>
          </ac:spMkLst>
        </pc:spChg>
      </pc:sldChg>
      <pc:sldChg chg="addSp delSp modSp mod">
        <pc:chgData name="정현 조" userId="d2ee504220886aa7" providerId="LiveId" clId="{DAA26CD0-C8D8-4EC5-AF50-6EEF6AD74809}" dt="2025-01-03T06:18:20.011" v="734"/>
        <pc:sldMkLst>
          <pc:docMk/>
          <pc:sldMk cId="491666191" sldId="268"/>
        </pc:sldMkLst>
        <pc:spChg chg="mod">
          <ac:chgData name="정현 조" userId="d2ee504220886aa7" providerId="LiveId" clId="{DAA26CD0-C8D8-4EC5-AF50-6EEF6AD74809}" dt="2025-01-03T05:44:57.173" v="141" actId="20577"/>
          <ac:spMkLst>
            <pc:docMk/>
            <pc:sldMk cId="491666191" sldId="268"/>
            <ac:spMk id="2" creationId="{EFF75D8A-A401-7323-E245-651D1CF9FF64}"/>
          </ac:spMkLst>
        </pc:spChg>
        <pc:spChg chg="del">
          <ac:chgData name="정현 조" userId="d2ee504220886aa7" providerId="LiveId" clId="{DAA26CD0-C8D8-4EC5-AF50-6EEF6AD74809}" dt="2025-01-03T06:18:19.727" v="733" actId="478"/>
          <ac:spMkLst>
            <pc:docMk/>
            <pc:sldMk cId="491666191" sldId="268"/>
            <ac:spMk id="6" creationId="{58B27A7A-5BA5-9E2B-C46F-01756086293D}"/>
          </ac:spMkLst>
        </pc:spChg>
        <pc:spChg chg="add mod">
          <ac:chgData name="정현 조" userId="d2ee504220886aa7" providerId="LiveId" clId="{DAA26CD0-C8D8-4EC5-AF50-6EEF6AD74809}" dt="2025-01-03T06:18:20.011" v="734"/>
          <ac:spMkLst>
            <pc:docMk/>
            <pc:sldMk cId="491666191" sldId="268"/>
            <ac:spMk id="9" creationId="{FCEABC77-AF19-AF12-8E80-A481BB5AAF7D}"/>
          </ac:spMkLst>
        </pc:spChg>
      </pc:sldChg>
      <pc:sldChg chg="addSp delSp modSp mod">
        <pc:chgData name="정현 조" userId="d2ee504220886aa7" providerId="LiveId" clId="{DAA26CD0-C8D8-4EC5-AF50-6EEF6AD74809}" dt="2025-01-03T06:18:50.894" v="748"/>
        <pc:sldMkLst>
          <pc:docMk/>
          <pc:sldMk cId="1551573433" sldId="269"/>
        </pc:sldMkLst>
        <pc:spChg chg="mod">
          <ac:chgData name="정현 조" userId="d2ee504220886aa7" providerId="LiveId" clId="{DAA26CD0-C8D8-4EC5-AF50-6EEF6AD74809}" dt="2025-01-03T05:46:45.952" v="225" actId="20577"/>
          <ac:spMkLst>
            <pc:docMk/>
            <pc:sldMk cId="1551573433" sldId="269"/>
            <ac:spMk id="2" creationId="{3707E866-0208-542F-56C3-C7FEFC6CE0A1}"/>
          </ac:spMkLst>
        </pc:spChg>
        <pc:spChg chg="del">
          <ac:chgData name="정현 조" userId="d2ee504220886aa7" providerId="LiveId" clId="{DAA26CD0-C8D8-4EC5-AF50-6EEF6AD74809}" dt="2025-01-03T06:18:50.634" v="747" actId="478"/>
          <ac:spMkLst>
            <pc:docMk/>
            <pc:sldMk cId="1551573433" sldId="269"/>
            <ac:spMk id="6" creationId="{F3855315-2423-AAFA-C4BA-61AACA6217FE}"/>
          </ac:spMkLst>
        </pc:spChg>
        <pc:spChg chg="add mod">
          <ac:chgData name="정현 조" userId="d2ee504220886aa7" providerId="LiveId" clId="{DAA26CD0-C8D8-4EC5-AF50-6EEF6AD74809}" dt="2025-01-03T06:18:50.894" v="748"/>
          <ac:spMkLst>
            <pc:docMk/>
            <pc:sldMk cId="1551573433" sldId="269"/>
            <ac:spMk id="9" creationId="{6A440675-F75B-DD37-2C12-5168CC9A791C}"/>
          </ac:spMkLst>
        </pc:spChg>
      </pc:sldChg>
      <pc:sldChg chg="addSp delSp modSp mod">
        <pc:chgData name="정현 조" userId="d2ee504220886aa7" providerId="LiveId" clId="{DAA26CD0-C8D8-4EC5-AF50-6EEF6AD74809}" dt="2025-01-03T06:19:04.521" v="756"/>
        <pc:sldMkLst>
          <pc:docMk/>
          <pc:sldMk cId="2543238318" sldId="270"/>
        </pc:sldMkLst>
        <pc:spChg chg="add mod">
          <ac:chgData name="정현 조" userId="d2ee504220886aa7" providerId="LiveId" clId="{DAA26CD0-C8D8-4EC5-AF50-6EEF6AD74809}" dt="2025-01-03T06:19:04.521" v="756"/>
          <ac:spMkLst>
            <pc:docMk/>
            <pc:sldMk cId="2543238318" sldId="270"/>
            <ac:spMk id="3" creationId="{1282F26C-432E-3646-D85C-BEBA88BB7E03}"/>
          </ac:spMkLst>
        </pc:spChg>
        <pc:spChg chg="del">
          <ac:chgData name="정현 조" userId="d2ee504220886aa7" providerId="LiveId" clId="{DAA26CD0-C8D8-4EC5-AF50-6EEF6AD74809}" dt="2025-01-03T06:19:04.240" v="755" actId="478"/>
          <ac:spMkLst>
            <pc:docMk/>
            <pc:sldMk cId="2543238318" sldId="270"/>
            <ac:spMk id="6" creationId="{E5A8B5CC-831C-D29F-018E-60A9608E9927}"/>
          </ac:spMkLst>
        </pc:spChg>
      </pc:sldChg>
      <pc:sldChg chg="addSp delSp modSp mod">
        <pc:chgData name="정현 조" userId="d2ee504220886aa7" providerId="LiveId" clId="{DAA26CD0-C8D8-4EC5-AF50-6EEF6AD74809}" dt="2025-01-03T06:18:15.110" v="732" actId="1076"/>
        <pc:sldMkLst>
          <pc:docMk/>
          <pc:sldMk cId="3907488574" sldId="271"/>
        </pc:sldMkLst>
        <pc:spChg chg="mod">
          <ac:chgData name="정현 조" userId="d2ee504220886aa7" providerId="LiveId" clId="{DAA26CD0-C8D8-4EC5-AF50-6EEF6AD74809}" dt="2025-01-03T05:45:38.699" v="180" actId="20577"/>
          <ac:spMkLst>
            <pc:docMk/>
            <pc:sldMk cId="3907488574" sldId="271"/>
            <ac:spMk id="2" creationId="{4C930F3E-A8C3-7453-E5D7-C6D4E2F04C12}"/>
          </ac:spMkLst>
        </pc:spChg>
        <pc:spChg chg="add mod">
          <ac:chgData name="정현 조" userId="d2ee504220886aa7" providerId="LiveId" clId="{DAA26CD0-C8D8-4EC5-AF50-6EEF6AD74809}" dt="2025-01-03T06:18:15.110" v="732" actId="1076"/>
          <ac:spMkLst>
            <pc:docMk/>
            <pc:sldMk cId="3907488574" sldId="271"/>
            <ac:spMk id="3" creationId="{E46705F0-E005-91DD-63FA-42248E0945C4}"/>
          </ac:spMkLst>
        </pc:spChg>
        <pc:spChg chg="del">
          <ac:chgData name="정현 조" userId="d2ee504220886aa7" providerId="LiveId" clId="{DAA26CD0-C8D8-4EC5-AF50-6EEF6AD74809}" dt="2025-01-03T06:18:11.197" v="730" actId="478"/>
          <ac:spMkLst>
            <pc:docMk/>
            <pc:sldMk cId="3907488574" sldId="271"/>
            <ac:spMk id="6" creationId="{F109747A-473C-7846-8439-CCEEC2E2E076}"/>
          </ac:spMkLst>
        </pc:spChg>
      </pc:sldChg>
      <pc:sldChg chg="addSp delSp modSp mod">
        <pc:chgData name="정현 조" userId="d2ee504220886aa7" providerId="LiveId" clId="{DAA26CD0-C8D8-4EC5-AF50-6EEF6AD74809}" dt="2025-01-03T06:18:05.810" v="729" actId="1076"/>
        <pc:sldMkLst>
          <pc:docMk/>
          <pc:sldMk cId="2478444942" sldId="272"/>
        </pc:sldMkLst>
        <pc:spChg chg="mod">
          <ac:chgData name="정현 조" userId="d2ee504220886aa7" providerId="LiveId" clId="{DAA26CD0-C8D8-4EC5-AF50-6EEF6AD74809}" dt="2025-01-03T05:45:33.780" v="176" actId="20577"/>
          <ac:spMkLst>
            <pc:docMk/>
            <pc:sldMk cId="2478444942" sldId="272"/>
            <ac:spMk id="2" creationId="{8A1B1260-A371-382E-ED02-5ACB89D57655}"/>
          </ac:spMkLst>
        </pc:spChg>
        <pc:spChg chg="add mod">
          <ac:chgData name="정현 조" userId="d2ee504220886aa7" providerId="LiveId" clId="{DAA26CD0-C8D8-4EC5-AF50-6EEF6AD74809}" dt="2025-01-03T06:17:58.083" v="727" actId="1076"/>
          <ac:spMkLst>
            <pc:docMk/>
            <pc:sldMk cId="2478444942" sldId="272"/>
            <ac:spMk id="3" creationId="{A7AA08CF-C4D4-58B9-042F-8CB96427D24C}"/>
          </ac:spMkLst>
        </pc:spChg>
        <pc:spChg chg="del">
          <ac:chgData name="정현 조" userId="d2ee504220886aa7" providerId="LiveId" clId="{DAA26CD0-C8D8-4EC5-AF50-6EEF6AD74809}" dt="2025-01-03T06:17:51.638" v="725" actId="478"/>
          <ac:spMkLst>
            <pc:docMk/>
            <pc:sldMk cId="2478444942" sldId="272"/>
            <ac:spMk id="6" creationId="{F67D2947-0B85-7C6E-C37D-A1F1B07697CB}"/>
          </ac:spMkLst>
        </pc:spChg>
        <pc:spChg chg="mod">
          <ac:chgData name="정현 조" userId="d2ee504220886aa7" providerId="LiveId" clId="{DAA26CD0-C8D8-4EC5-AF50-6EEF6AD74809}" dt="2025-01-03T06:18:01.811" v="728" actId="1076"/>
          <ac:spMkLst>
            <pc:docMk/>
            <pc:sldMk cId="2478444942" sldId="272"/>
            <ac:spMk id="7" creationId="{D8A8E84E-533C-1695-DBAD-F5F38FDCDDA6}"/>
          </ac:spMkLst>
        </pc:spChg>
        <pc:spChg chg="mod">
          <ac:chgData name="정현 조" userId="d2ee504220886aa7" providerId="LiveId" clId="{DAA26CD0-C8D8-4EC5-AF50-6EEF6AD74809}" dt="2025-01-03T06:18:05.810" v="729" actId="1076"/>
          <ac:spMkLst>
            <pc:docMk/>
            <pc:sldMk cId="2478444942" sldId="272"/>
            <ac:spMk id="10" creationId="{5B774DCA-59AC-B3E9-D5C3-304F23609ED4}"/>
          </ac:spMkLst>
        </pc:spChg>
      </pc:sldChg>
      <pc:sldChg chg="addSp delSp modSp mod">
        <pc:chgData name="정현 조" userId="d2ee504220886aa7" providerId="LiveId" clId="{DAA26CD0-C8D8-4EC5-AF50-6EEF6AD74809}" dt="2025-01-03T06:18:54.301" v="750"/>
        <pc:sldMkLst>
          <pc:docMk/>
          <pc:sldMk cId="3762492339" sldId="273"/>
        </pc:sldMkLst>
        <pc:spChg chg="mod">
          <ac:chgData name="정현 조" userId="d2ee504220886aa7" providerId="LiveId" clId="{DAA26CD0-C8D8-4EC5-AF50-6EEF6AD74809}" dt="2025-01-03T05:48:13.966" v="287" actId="20577"/>
          <ac:spMkLst>
            <pc:docMk/>
            <pc:sldMk cId="3762492339" sldId="273"/>
            <ac:spMk id="2" creationId="{97B80E94-4F06-BCA6-A4AF-BBBB0289D9C0}"/>
          </ac:spMkLst>
        </pc:spChg>
        <pc:spChg chg="del">
          <ac:chgData name="정현 조" userId="d2ee504220886aa7" providerId="LiveId" clId="{DAA26CD0-C8D8-4EC5-AF50-6EEF6AD74809}" dt="2025-01-03T06:18:54.016" v="749" actId="478"/>
          <ac:spMkLst>
            <pc:docMk/>
            <pc:sldMk cId="3762492339" sldId="273"/>
            <ac:spMk id="6" creationId="{5781BB66-FBCE-2C81-A590-0191A788A6CF}"/>
          </ac:spMkLst>
        </pc:spChg>
        <pc:spChg chg="add mod">
          <ac:chgData name="정현 조" userId="d2ee504220886aa7" providerId="LiveId" clId="{DAA26CD0-C8D8-4EC5-AF50-6EEF6AD74809}" dt="2025-01-03T06:18:54.301" v="750"/>
          <ac:spMkLst>
            <pc:docMk/>
            <pc:sldMk cId="3762492339" sldId="273"/>
            <ac:spMk id="10" creationId="{4A5A2273-B206-4817-3E9E-BC977B4CF7B1}"/>
          </ac:spMkLst>
        </pc:spChg>
      </pc:sldChg>
      <pc:sldChg chg="addSp delSp modSp mod">
        <pc:chgData name="정현 조" userId="d2ee504220886aa7" providerId="LiveId" clId="{DAA26CD0-C8D8-4EC5-AF50-6EEF6AD74809}" dt="2025-01-03T06:18:59.709" v="754"/>
        <pc:sldMkLst>
          <pc:docMk/>
          <pc:sldMk cId="1104202996" sldId="274"/>
        </pc:sldMkLst>
        <pc:spChg chg="mod">
          <ac:chgData name="정현 조" userId="d2ee504220886aa7" providerId="LiveId" clId="{DAA26CD0-C8D8-4EC5-AF50-6EEF6AD74809}" dt="2025-01-03T05:48:25.279" v="303" actId="20577"/>
          <ac:spMkLst>
            <pc:docMk/>
            <pc:sldMk cId="1104202996" sldId="274"/>
            <ac:spMk id="2" creationId="{E67B1323-F8D8-B18E-75D2-726E64E266BA}"/>
          </ac:spMkLst>
        </pc:spChg>
        <pc:spChg chg="del">
          <ac:chgData name="정현 조" userId="d2ee504220886aa7" providerId="LiveId" clId="{DAA26CD0-C8D8-4EC5-AF50-6EEF6AD74809}" dt="2025-01-03T06:18:59.322" v="753" actId="478"/>
          <ac:spMkLst>
            <pc:docMk/>
            <pc:sldMk cId="1104202996" sldId="274"/>
            <ac:spMk id="6" creationId="{A0911916-4E49-532E-1A5E-92849BBBFD3A}"/>
          </ac:spMkLst>
        </pc:spChg>
        <pc:spChg chg="mod">
          <ac:chgData name="정현 조" userId="d2ee504220886aa7" providerId="LiveId" clId="{DAA26CD0-C8D8-4EC5-AF50-6EEF6AD74809}" dt="2025-01-03T05:53:54.627" v="705" actId="14100"/>
          <ac:spMkLst>
            <pc:docMk/>
            <pc:sldMk cId="1104202996" sldId="274"/>
            <ac:spMk id="9" creationId="{3488F881-470D-5A22-34FD-9F2EBE638DCC}"/>
          </ac:spMkLst>
        </pc:spChg>
        <pc:spChg chg="add mod">
          <ac:chgData name="정현 조" userId="d2ee504220886aa7" providerId="LiveId" clId="{DAA26CD0-C8D8-4EC5-AF50-6EEF6AD74809}" dt="2025-01-03T06:18:59.709" v="754"/>
          <ac:spMkLst>
            <pc:docMk/>
            <pc:sldMk cId="1104202996" sldId="274"/>
            <ac:spMk id="10" creationId="{35B32FC5-4F46-17F3-D082-629F55BE052B}"/>
          </ac:spMkLst>
        </pc:spChg>
      </pc:sldChg>
      <pc:sldChg chg="addSp delSp modSp mod">
        <pc:chgData name="정현 조" userId="d2ee504220886aa7" providerId="LiveId" clId="{DAA26CD0-C8D8-4EC5-AF50-6EEF6AD74809}" dt="2025-01-03T06:19:10.795" v="760"/>
        <pc:sldMkLst>
          <pc:docMk/>
          <pc:sldMk cId="1499836404" sldId="275"/>
        </pc:sldMkLst>
        <pc:spChg chg="add mod">
          <ac:chgData name="정현 조" userId="d2ee504220886aa7" providerId="LiveId" clId="{DAA26CD0-C8D8-4EC5-AF50-6EEF6AD74809}" dt="2025-01-03T06:19:10.795" v="760"/>
          <ac:spMkLst>
            <pc:docMk/>
            <pc:sldMk cId="1499836404" sldId="275"/>
            <ac:spMk id="3" creationId="{CDD66822-6A9A-FE7E-E741-A434A895C96C}"/>
          </ac:spMkLst>
        </pc:spChg>
        <pc:spChg chg="mod">
          <ac:chgData name="정현 조" userId="d2ee504220886aa7" providerId="LiveId" clId="{DAA26CD0-C8D8-4EC5-AF50-6EEF6AD74809}" dt="2025-01-03T05:50:37.700" v="483" actId="1076"/>
          <ac:spMkLst>
            <pc:docMk/>
            <pc:sldMk cId="1499836404" sldId="275"/>
            <ac:spMk id="4" creationId="{BB3374BC-5859-756F-30A3-9DD516E5A92F}"/>
          </ac:spMkLst>
        </pc:spChg>
        <pc:spChg chg="del">
          <ac:chgData name="정현 조" userId="d2ee504220886aa7" providerId="LiveId" clId="{DAA26CD0-C8D8-4EC5-AF50-6EEF6AD74809}" dt="2025-01-03T06:19:10.542" v="759" actId="478"/>
          <ac:spMkLst>
            <pc:docMk/>
            <pc:sldMk cId="1499836404" sldId="275"/>
            <ac:spMk id="6" creationId="{B6B396C9-F888-5F18-0F05-2B0373139D97}"/>
          </ac:spMkLst>
        </pc:spChg>
      </pc:sldChg>
      <pc:sldChg chg="addSp delSp modSp mod">
        <pc:chgData name="정현 조" userId="d2ee504220886aa7" providerId="LiveId" clId="{DAA26CD0-C8D8-4EC5-AF50-6EEF6AD74809}" dt="2025-01-03T06:19:14.619" v="762"/>
        <pc:sldMkLst>
          <pc:docMk/>
          <pc:sldMk cId="2111352251" sldId="276"/>
        </pc:sldMkLst>
        <pc:spChg chg="add mod">
          <ac:chgData name="정현 조" userId="d2ee504220886aa7" providerId="LiveId" clId="{DAA26CD0-C8D8-4EC5-AF50-6EEF6AD74809}" dt="2025-01-03T06:19:14.619" v="762"/>
          <ac:spMkLst>
            <pc:docMk/>
            <pc:sldMk cId="2111352251" sldId="276"/>
            <ac:spMk id="3" creationId="{6CBC9DCC-B99B-D1E1-97D8-41C16EA19A12}"/>
          </ac:spMkLst>
        </pc:spChg>
        <pc:spChg chg="mod">
          <ac:chgData name="정현 조" userId="d2ee504220886aa7" providerId="LiveId" clId="{DAA26CD0-C8D8-4EC5-AF50-6EEF6AD74809}" dt="2025-01-03T05:50:46.299" v="484" actId="255"/>
          <ac:spMkLst>
            <pc:docMk/>
            <pc:sldMk cId="2111352251" sldId="276"/>
            <ac:spMk id="4" creationId="{94D31761-4675-C75B-3AA5-5C7B4F64F9E7}"/>
          </ac:spMkLst>
        </pc:spChg>
        <pc:spChg chg="del">
          <ac:chgData name="정현 조" userId="d2ee504220886aa7" providerId="LiveId" clId="{DAA26CD0-C8D8-4EC5-AF50-6EEF6AD74809}" dt="2025-01-03T06:19:14.350" v="761" actId="478"/>
          <ac:spMkLst>
            <pc:docMk/>
            <pc:sldMk cId="2111352251" sldId="276"/>
            <ac:spMk id="6" creationId="{0D82C2CC-6B2C-4129-822B-6B73208EE9A7}"/>
          </ac:spMkLst>
        </pc:spChg>
      </pc:sldChg>
      <pc:sldChg chg="addSp delSp modSp mod">
        <pc:chgData name="정현 조" userId="d2ee504220886aa7" providerId="LiveId" clId="{DAA26CD0-C8D8-4EC5-AF50-6EEF6AD74809}" dt="2025-01-03T06:19:17.681" v="764"/>
        <pc:sldMkLst>
          <pc:docMk/>
          <pc:sldMk cId="3200028666" sldId="277"/>
        </pc:sldMkLst>
        <pc:spChg chg="add mod">
          <ac:chgData name="정현 조" userId="d2ee504220886aa7" providerId="LiveId" clId="{DAA26CD0-C8D8-4EC5-AF50-6EEF6AD74809}" dt="2025-01-03T06:19:17.681" v="764"/>
          <ac:spMkLst>
            <pc:docMk/>
            <pc:sldMk cId="3200028666" sldId="277"/>
            <ac:spMk id="3" creationId="{C42E2469-2FFC-FC5F-1DC5-3E1598D6097E}"/>
          </ac:spMkLst>
        </pc:spChg>
        <pc:spChg chg="del">
          <ac:chgData name="정현 조" userId="d2ee504220886aa7" providerId="LiveId" clId="{DAA26CD0-C8D8-4EC5-AF50-6EEF6AD74809}" dt="2025-01-03T06:19:17.387" v="763" actId="478"/>
          <ac:spMkLst>
            <pc:docMk/>
            <pc:sldMk cId="3200028666" sldId="277"/>
            <ac:spMk id="6" creationId="{7986B8E5-7C03-781F-160A-C31973933040}"/>
          </ac:spMkLst>
        </pc:spChg>
      </pc:sldChg>
      <pc:sldChg chg="modSp mod">
        <pc:chgData name="정현 조" userId="d2ee504220886aa7" providerId="LiveId" clId="{DAA26CD0-C8D8-4EC5-AF50-6EEF6AD74809}" dt="2025-01-03T05:52:46.857" v="703" actId="20577"/>
        <pc:sldMkLst>
          <pc:docMk/>
          <pc:sldMk cId="459845336" sldId="278"/>
        </pc:sldMkLst>
        <pc:spChg chg="mod">
          <ac:chgData name="정현 조" userId="d2ee504220886aa7" providerId="LiveId" clId="{DAA26CD0-C8D8-4EC5-AF50-6EEF6AD74809}" dt="2025-01-03T05:51:49.626" v="501" actId="1076"/>
          <ac:spMkLst>
            <pc:docMk/>
            <pc:sldMk cId="459845336" sldId="278"/>
            <ac:spMk id="2" creationId="{9E18D11E-7480-BAE8-A3CC-08F20EF0CD3A}"/>
          </ac:spMkLst>
        </pc:spChg>
        <pc:spChg chg="mod">
          <ac:chgData name="정현 조" userId="d2ee504220886aa7" providerId="LiveId" clId="{DAA26CD0-C8D8-4EC5-AF50-6EEF6AD74809}" dt="2025-01-03T05:52:46.857" v="703" actId="20577"/>
          <ac:spMkLst>
            <pc:docMk/>
            <pc:sldMk cId="459845336" sldId="278"/>
            <ac:spMk id="3" creationId="{5FB6B57D-2559-3445-368B-495BB5C74727}"/>
          </ac:spMkLst>
        </pc:spChg>
      </pc:sldChg>
      <pc:sldChg chg="addSp modSp mod">
        <pc:chgData name="정현 조" userId="d2ee504220886aa7" providerId="LiveId" clId="{DAA26CD0-C8D8-4EC5-AF50-6EEF6AD74809}" dt="2025-01-03T05:50:02.855" v="481" actId="20577"/>
        <pc:sldMkLst>
          <pc:docMk/>
          <pc:sldMk cId="1704614667" sldId="279"/>
        </pc:sldMkLst>
        <pc:spChg chg="add mod">
          <ac:chgData name="정현 조" userId="d2ee504220886aa7" providerId="LiveId" clId="{DAA26CD0-C8D8-4EC5-AF50-6EEF6AD74809}" dt="2025-01-03T05:50:02.855" v="481" actId="20577"/>
          <ac:spMkLst>
            <pc:docMk/>
            <pc:sldMk cId="1704614667" sldId="279"/>
            <ac:spMk id="3" creationId="{5E036EB9-1484-96AB-5775-4F9581C1DB7C}"/>
          </ac:spMkLst>
        </pc:spChg>
      </pc:sldChg>
      <pc:sldChg chg="addSp delSp modSp mod">
        <pc:chgData name="정현 조" userId="d2ee504220886aa7" providerId="LiveId" clId="{DAA26CD0-C8D8-4EC5-AF50-6EEF6AD74809}" dt="2025-01-03T06:18:57.231" v="752"/>
        <pc:sldMkLst>
          <pc:docMk/>
          <pc:sldMk cId="3628471229" sldId="280"/>
        </pc:sldMkLst>
        <pc:spChg chg="mod">
          <ac:chgData name="정현 조" userId="d2ee504220886aa7" providerId="LiveId" clId="{DAA26CD0-C8D8-4EC5-AF50-6EEF6AD74809}" dt="2025-01-03T05:48:19.466" v="294" actId="20577"/>
          <ac:spMkLst>
            <pc:docMk/>
            <pc:sldMk cId="3628471229" sldId="280"/>
            <ac:spMk id="2" creationId="{95C681F8-39CB-E24D-07E6-F7DD1372DFE2}"/>
          </ac:spMkLst>
        </pc:spChg>
        <pc:spChg chg="add mod">
          <ac:chgData name="정현 조" userId="d2ee504220886aa7" providerId="LiveId" clId="{DAA26CD0-C8D8-4EC5-AF50-6EEF6AD74809}" dt="2025-01-03T06:18:57.231" v="752"/>
          <ac:spMkLst>
            <pc:docMk/>
            <pc:sldMk cId="3628471229" sldId="280"/>
            <ac:spMk id="3" creationId="{180FB040-2EFE-C060-F755-BB79EDC8F0C1}"/>
          </ac:spMkLst>
        </pc:spChg>
        <pc:spChg chg="del">
          <ac:chgData name="정현 조" userId="d2ee504220886aa7" providerId="LiveId" clId="{DAA26CD0-C8D8-4EC5-AF50-6EEF6AD74809}" dt="2025-01-03T06:18:56.954" v="751" actId="478"/>
          <ac:spMkLst>
            <pc:docMk/>
            <pc:sldMk cId="3628471229" sldId="280"/>
            <ac:spMk id="6" creationId="{1BE43FCF-2EB7-B8BC-13C8-56C96DF47A97}"/>
          </ac:spMkLst>
        </pc:spChg>
      </pc:sldChg>
      <pc:sldChg chg="addSp delSp modSp add mod">
        <pc:chgData name="정현 조" userId="d2ee504220886aa7" providerId="LiveId" clId="{DAA26CD0-C8D8-4EC5-AF50-6EEF6AD74809}" dt="2025-01-03T06:48:09.406" v="870" actId="20577"/>
        <pc:sldMkLst>
          <pc:docMk/>
          <pc:sldMk cId="3839835247" sldId="281"/>
        </pc:sldMkLst>
        <pc:spChg chg="mod">
          <ac:chgData name="정현 조" userId="d2ee504220886aa7" providerId="LiveId" clId="{DAA26CD0-C8D8-4EC5-AF50-6EEF6AD74809}" dt="2025-01-03T06:45:09.592" v="842"/>
          <ac:spMkLst>
            <pc:docMk/>
            <pc:sldMk cId="3839835247" sldId="281"/>
            <ac:spMk id="2" creationId="{64663665-8136-22FF-B62E-7143CAFF8893}"/>
          </ac:spMkLst>
        </pc:spChg>
        <pc:spChg chg="add mod">
          <ac:chgData name="정현 조" userId="d2ee504220886aa7" providerId="LiveId" clId="{DAA26CD0-C8D8-4EC5-AF50-6EEF6AD74809}" dt="2025-01-03T06:19:20.376" v="766"/>
          <ac:spMkLst>
            <pc:docMk/>
            <pc:sldMk cId="3839835247" sldId="281"/>
            <ac:spMk id="3" creationId="{1FC563E0-BD79-042D-41DE-A2DD327002A3}"/>
          </ac:spMkLst>
        </pc:spChg>
        <pc:spChg chg="mod">
          <ac:chgData name="정현 조" userId="d2ee504220886aa7" providerId="LiveId" clId="{DAA26CD0-C8D8-4EC5-AF50-6EEF6AD74809}" dt="2025-01-03T06:45:28.136" v="845" actId="255"/>
          <ac:spMkLst>
            <pc:docMk/>
            <pc:sldMk cId="3839835247" sldId="281"/>
            <ac:spMk id="4" creationId="{D38F214B-BA5F-9280-2CA0-28D7BF4B6088}"/>
          </ac:spMkLst>
        </pc:spChg>
        <pc:spChg chg="add">
          <ac:chgData name="정현 조" userId="d2ee504220886aa7" providerId="LiveId" clId="{DAA26CD0-C8D8-4EC5-AF50-6EEF6AD74809}" dt="2025-01-03T06:45:11.750" v="843"/>
          <ac:spMkLst>
            <pc:docMk/>
            <pc:sldMk cId="3839835247" sldId="281"/>
            <ac:spMk id="5" creationId="{F626F8E7-8D03-04E3-A354-CBA8B81C8F84}"/>
          </ac:spMkLst>
        </pc:spChg>
        <pc:spChg chg="del">
          <ac:chgData name="정현 조" userId="d2ee504220886aa7" providerId="LiveId" clId="{DAA26CD0-C8D8-4EC5-AF50-6EEF6AD74809}" dt="2025-01-03T06:19:20.109" v="765" actId="478"/>
          <ac:spMkLst>
            <pc:docMk/>
            <pc:sldMk cId="3839835247" sldId="281"/>
            <ac:spMk id="6" creationId="{E8FFA720-C4DC-DFA6-0E00-05E695A9DC69}"/>
          </ac:spMkLst>
        </pc:spChg>
        <pc:spChg chg="mod">
          <ac:chgData name="정현 조" userId="d2ee504220886aa7" providerId="LiveId" clId="{DAA26CD0-C8D8-4EC5-AF50-6EEF6AD74809}" dt="2025-01-03T06:48:09.406" v="870" actId="20577"/>
          <ac:spMkLst>
            <pc:docMk/>
            <pc:sldMk cId="3839835247" sldId="281"/>
            <ac:spMk id="9" creationId="{237CE141-5BE5-917A-F6FF-5E845A2868CE}"/>
          </ac:spMkLst>
        </pc:spChg>
        <pc:spChg chg="add">
          <ac:chgData name="정현 조" userId="d2ee504220886aa7" providerId="LiveId" clId="{DAA26CD0-C8D8-4EC5-AF50-6EEF6AD74809}" dt="2025-01-03T06:47:14.251" v="846"/>
          <ac:spMkLst>
            <pc:docMk/>
            <pc:sldMk cId="3839835247" sldId="281"/>
            <ac:spMk id="10" creationId="{EBA2ECC0-9072-A6F8-249C-E3EF8153D227}"/>
          </ac:spMkLst>
        </pc:spChg>
      </pc:sldChg>
      <pc:sldChg chg="modSp add mod">
        <pc:chgData name="정현 조" userId="d2ee504220886aa7" providerId="LiveId" clId="{DAA26CD0-C8D8-4EC5-AF50-6EEF6AD74809}" dt="2025-01-03T06:33:57.515" v="782" actId="255"/>
        <pc:sldMkLst>
          <pc:docMk/>
          <pc:sldMk cId="2474661890" sldId="282"/>
        </pc:sldMkLst>
        <pc:spChg chg="mod">
          <ac:chgData name="정현 조" userId="d2ee504220886aa7" providerId="LiveId" clId="{DAA26CD0-C8D8-4EC5-AF50-6EEF6AD74809}" dt="2025-01-03T06:27:27.971" v="776"/>
          <ac:spMkLst>
            <pc:docMk/>
            <pc:sldMk cId="2474661890" sldId="282"/>
            <ac:spMk id="2" creationId="{B1F467CA-8237-18CF-4C91-2AA68EAAD534}"/>
          </ac:spMkLst>
        </pc:spChg>
        <pc:spChg chg="mod">
          <ac:chgData name="정현 조" userId="d2ee504220886aa7" providerId="LiveId" clId="{DAA26CD0-C8D8-4EC5-AF50-6EEF6AD74809}" dt="2025-01-03T06:32:10.007" v="779"/>
          <ac:spMkLst>
            <pc:docMk/>
            <pc:sldMk cId="2474661890" sldId="282"/>
            <ac:spMk id="4" creationId="{D6B69050-BD97-93E7-87AC-9DDB27BE1A0B}"/>
          </ac:spMkLst>
        </pc:spChg>
        <pc:spChg chg="mod">
          <ac:chgData name="정현 조" userId="d2ee504220886aa7" providerId="LiveId" clId="{DAA26CD0-C8D8-4EC5-AF50-6EEF6AD74809}" dt="2025-01-03T06:33:57.515" v="782" actId="255"/>
          <ac:spMkLst>
            <pc:docMk/>
            <pc:sldMk cId="2474661890" sldId="282"/>
            <ac:spMk id="9" creationId="{542BA2E2-3632-3615-F86A-B763168F8718}"/>
          </ac:spMkLst>
        </pc:spChg>
      </pc:sldChg>
      <pc:sldChg chg="modSp add mod ord">
        <pc:chgData name="정현 조" userId="d2ee504220886aa7" providerId="LiveId" clId="{DAA26CD0-C8D8-4EC5-AF50-6EEF6AD74809}" dt="2025-01-03T06:44:49.073" v="831"/>
        <pc:sldMkLst>
          <pc:docMk/>
          <pc:sldMk cId="2931270123" sldId="283"/>
        </pc:sldMkLst>
        <pc:spChg chg="mod">
          <ac:chgData name="정현 조" userId="d2ee504220886aa7" providerId="LiveId" clId="{DAA26CD0-C8D8-4EC5-AF50-6EEF6AD74809}" dt="2025-01-03T06:44:41.549" v="829" actId="20577"/>
          <ac:spMkLst>
            <pc:docMk/>
            <pc:sldMk cId="2931270123" sldId="283"/>
            <ac:spMk id="2" creationId="{17DCEBA2-2CCA-10D0-394D-BF8DC4EFEF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B44A-6141-4172-8F45-E12A295DB79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1E615-889B-4544-983C-1BE5C08741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05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D1E615-889B-4544-983C-1BE5C08741C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55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597B8-E114-7E33-2DBC-1CE5D07CF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7CEB6-4BDC-E26E-801B-8903F7C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040D8-ABAC-49BB-DA9D-BC543957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225B1-7505-C9E0-5D8C-A47788749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5DC09-58C8-6EA9-FBB3-341A2395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1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7ED77-A19F-3047-4AFB-AF7870FC0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480DB-2579-85E6-7E38-6D734ECF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E8B780-F17C-378B-002C-63509880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1658F-C30B-D28B-AF4C-C1222AD99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9F1D1-AD64-2CFD-4F5A-3B1787F3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826C9-DDE4-F0F2-871E-C058E8A31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CA2AF-1242-4166-B762-2035BA2EC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56E1D-86AA-2C92-6E6D-654FCFE8E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5D8BC-3FFC-2D9D-087E-973A5CC5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EF934-1B25-83C1-01C2-C906E192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5745-3FCC-30A5-1BE6-B15882BA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EF13FA-69D0-646B-F9AB-9826A910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015F-42E8-FB30-7C63-0C575870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F62A34-219A-6C17-44C7-67D01B30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100C8-536C-0140-491A-6F079547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31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3357D-3372-CEF2-4532-681AC85A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6E6D17-CBED-2562-68BF-9BFF7C79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7DCFD6-96B2-CAFF-8046-EC9CED28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3C70FB-D09E-9958-DD2B-042D86BF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5669E-A735-A7B5-0657-E842E3C8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37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E1448-24D1-7411-73B7-9C7136E7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F32BAA-16FF-C0EE-C8C3-6D9D78020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150A8-2143-6AA2-60E4-623A3EFC5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B7980-B0D4-2E0E-EEA0-ABA1FDC64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A6B1BB-53C4-072B-B74A-4F4C2898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C717D-CB06-8529-E9A8-D3CF343F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2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8D5F-A1C4-8695-F7D0-3E5BEF62C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11C4F-77B6-00AE-A306-593AD208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DB7F2-B716-6D0B-C308-85DB452D1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46595-DA8B-6E82-5849-AA04AC644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842A4D-2207-38D3-0ABA-859E2A3C9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650BEC-DCD6-7D03-DF4C-9E72CA7D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82A23B-52F1-CD34-E5DE-5B88844E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C32B05-B7B7-99B5-4383-C17E7480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22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6F870-F6DD-72EE-8D22-89EDA3A7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8B2E46-37A1-30E8-0A6A-43443B0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7D44AC-6E83-2950-354B-C986B178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E618A-BD3C-B928-9846-7C9467C6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67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5118AD-88BC-1BD6-1163-B58BB3CB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9654C-D17E-78A6-74CF-1105D463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C263A-575A-D3BA-F7FE-02A534DC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73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60DE2-4C60-B6A7-4A90-E9659BC3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1323D-6C78-38F5-758B-D717466B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09852A-CB9D-DF98-F004-F51158DD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97303-A56B-C5CE-7E30-2C369679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31747-17F9-D2D8-08A6-CFB9A3F43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3CC48-F7AC-33A5-88E3-D5542176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43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7F261-2A88-CCE4-813D-7492D00E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CF5B84-F2BA-235A-0A0D-4414E619D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F6F8E-1AB5-3991-7E4B-197BB9235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80118-E893-FA3A-68B5-464A9676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902A1-4C80-189E-9E99-1BADB800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700935-7F15-A8C5-12AC-DEFC1CE81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DA1ABC-F804-2127-82E4-D5E933CA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0C51B1-35DB-E13D-BCED-9E42B747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D96056-FDB6-48E2-46A9-09939E9D91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6C83B-099F-48A3-BE3E-9A583378CEF0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4B17B-F3B1-FEB4-C47F-98D5D7151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960FF-B9FA-F5B0-FB14-348B19524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D253F-3D3C-47A5-95D4-43174B89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39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165FA-2F3C-98B2-4FA9-10BAD362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338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4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</a:t>
            </a:r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android </a:t>
            </a:r>
            <a: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네이티브 통신</a:t>
            </a:r>
            <a:br>
              <a:rPr lang="ko-KR" altLang="ko-KR" sz="4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6831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8A7F8-2275-9F57-B285-30E4A7AB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7983A-1830-D832-A7AB-1C5B6F01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자료 수신 </a:t>
            </a:r>
            <a:r>
              <a:rPr lang="en-US" altLang="ko-KR" sz="2800" dirty="0"/>
              <a:t>– </a:t>
            </a:r>
            <a:r>
              <a:rPr lang="ko-KR" altLang="en-US" sz="2800" dirty="0"/>
              <a:t>검침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7B433-04F8-6F3F-0770-B471CC1163C8}"/>
              </a:ext>
            </a:extLst>
          </p:cNvPr>
          <p:cNvSpPr txBox="1"/>
          <p:nvPr/>
        </p:nvSpPr>
        <p:spPr>
          <a:xfrm>
            <a:off x="409670" y="2111213"/>
            <a:ext cx="452446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"GET",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/receive/</a:t>
            </a:r>
            <a:r>
              <a:rPr lang="en-US" altLang="ko-KR" sz="1600" dirty="0" err="1"/>
              <a:t>meterReading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equipTelNum</a:t>
            </a:r>
            <a:r>
              <a:rPr lang="en-US" altLang="ko-KR" sz="1600" dirty="0"/>
              <a:t>" : "01030975223",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deviceId</a:t>
            </a:r>
            <a:r>
              <a:rPr lang="en-US" altLang="ko-KR" sz="1600" dirty="0"/>
              <a:t>" : "TEST_3_9904",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employeeNm</a:t>
            </a:r>
            <a:r>
              <a:rPr lang="en-US" altLang="ko-KR" sz="1600" dirty="0"/>
              <a:t>" : "</a:t>
            </a:r>
            <a:r>
              <a:rPr lang="ko-KR" altLang="en-US" sz="1600" dirty="0" err="1"/>
              <a:t>이인범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"photos" : { },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uniqId</a:t>
            </a:r>
            <a:r>
              <a:rPr lang="en-US" altLang="ko-KR" sz="1600" dirty="0"/>
              <a:t>" : "",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dutyFlag</a:t>
            </a:r>
            <a:r>
              <a:rPr lang="en-US" altLang="ko-KR" sz="1600" dirty="0"/>
              <a:t>" : "METER_READING",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workFlag</a:t>
            </a:r>
            <a:r>
              <a:rPr lang="en-US" altLang="ko-KR" sz="1600" dirty="0"/>
              <a:t>" : "receive",</a:t>
            </a:r>
          </a:p>
          <a:p>
            <a:r>
              <a:rPr lang="en-US" altLang="ko-KR" sz="1600" dirty="0"/>
              <a:t>  "callback" : "callback_0.22247691442798478"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CD7B83-7075-0D5C-E23F-679004BD0DAB}"/>
              </a:ext>
            </a:extLst>
          </p:cNvPr>
          <p:cNvSpPr txBox="1"/>
          <p:nvPr/>
        </p:nvSpPr>
        <p:spPr>
          <a:xfrm>
            <a:off x="5656531" y="762004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17DA4-7D30-3105-436C-902C8FC90391}"/>
              </a:ext>
            </a:extLst>
          </p:cNvPr>
          <p:cNvSpPr txBox="1"/>
          <p:nvPr/>
        </p:nvSpPr>
        <p:spPr>
          <a:xfrm>
            <a:off x="6526041" y="1519854"/>
            <a:ext cx="36545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</a:t>
            </a:r>
          </a:p>
          <a:p>
            <a:r>
              <a:rPr lang="en-US" altLang="ko-KR" sz="1600" dirty="0"/>
              <a:t>    "code" : 3000,</a:t>
            </a:r>
          </a:p>
          <a:p>
            <a:r>
              <a:rPr lang="en-US" altLang="ko-KR" sz="1600" dirty="0"/>
              <a:t>    "message" : "</a:t>
            </a:r>
            <a:r>
              <a:rPr lang="ko-KR" altLang="en-US" sz="1600" dirty="0"/>
              <a:t>데이터 저장 완료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  "type" : "native"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4D099-8DF5-164A-70DB-542C5A815C72}"/>
              </a:ext>
            </a:extLst>
          </p:cNvPr>
          <p:cNvSpPr txBox="1"/>
          <p:nvPr/>
        </p:nvSpPr>
        <p:spPr>
          <a:xfrm>
            <a:off x="6526041" y="4212986"/>
            <a:ext cx="5012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</a:t>
            </a:r>
          </a:p>
          <a:p>
            <a:r>
              <a:rPr lang="en-US" altLang="ko-KR" sz="1600" dirty="0"/>
              <a:t>    "code" : 9000,</a:t>
            </a:r>
          </a:p>
          <a:p>
            <a:r>
              <a:rPr lang="en-US" altLang="ko-KR" sz="1600" dirty="0"/>
              <a:t>    "message" : "</a:t>
            </a:r>
            <a:r>
              <a:rPr lang="ko-KR" altLang="en-US" sz="1600" dirty="0"/>
              <a:t>예상치 못한 에러가 발생하였습니다</a:t>
            </a:r>
            <a:r>
              <a:rPr lang="en-US" altLang="ko-KR" sz="1600" dirty="0"/>
              <a:t>. \n</a:t>
            </a:r>
            <a:r>
              <a:rPr lang="ko-KR" altLang="en-US" sz="1600" dirty="0"/>
              <a:t>담당자에게 연락해주세요</a:t>
            </a:r>
            <a:r>
              <a:rPr lang="en-US" altLang="ko-KR" sz="1600" dirty="0"/>
              <a:t>.",</a:t>
            </a:r>
          </a:p>
          <a:p>
            <a:r>
              <a:rPr lang="en-US" altLang="ko-KR" sz="1600" dirty="0"/>
              <a:t>    "type" : "native"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1AFBF-F085-63E0-3115-310BFF406A34}"/>
              </a:ext>
            </a:extLst>
          </p:cNvPr>
          <p:cNvSpPr txBox="1"/>
          <p:nvPr/>
        </p:nvSpPr>
        <p:spPr>
          <a:xfrm>
            <a:off x="6096000" y="1211869"/>
            <a:ext cx="2356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RoomDB</a:t>
            </a:r>
            <a:r>
              <a:rPr lang="en-US" altLang="ko-KR" sz="1600" dirty="0"/>
              <a:t> </a:t>
            </a:r>
            <a:r>
              <a:rPr lang="ko-KR" altLang="en-US" sz="1600" dirty="0"/>
              <a:t>저장 성공 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C70000-9DDC-F199-1FB5-7D76A2E0CAE7}"/>
              </a:ext>
            </a:extLst>
          </p:cNvPr>
          <p:cNvSpPr txBox="1"/>
          <p:nvPr/>
        </p:nvSpPr>
        <p:spPr>
          <a:xfrm>
            <a:off x="6096000" y="3906456"/>
            <a:ext cx="23569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RoomDB</a:t>
            </a:r>
            <a:r>
              <a:rPr lang="en-US" altLang="ko-KR" sz="1600" dirty="0"/>
              <a:t> </a:t>
            </a:r>
            <a:r>
              <a:rPr lang="ko-KR" altLang="en-US" sz="1600" dirty="0"/>
              <a:t>저장 실패 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EE11FE-0B46-8C22-D899-025AE0BB67B3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3EE160-E8E9-C50C-2236-244C2F673F2D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8076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3B3E7-035C-E347-756A-303498D1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D5832-D8C7-42DE-F054-F4465910D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자료 수신 </a:t>
            </a:r>
            <a:r>
              <a:rPr lang="en-US" altLang="ko-KR" sz="2800" dirty="0"/>
              <a:t>– </a:t>
            </a:r>
            <a:r>
              <a:rPr lang="ko-KR" altLang="en-US" sz="2800" dirty="0"/>
              <a:t>안전점검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73F8-84F4-D377-34F5-0A0881F084B1}"/>
              </a:ext>
            </a:extLst>
          </p:cNvPr>
          <p:cNvSpPr txBox="1"/>
          <p:nvPr/>
        </p:nvSpPr>
        <p:spPr>
          <a:xfrm>
            <a:off x="409670" y="1841242"/>
            <a:ext cx="452446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"POST",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/receive/</a:t>
            </a:r>
            <a:r>
              <a:rPr lang="en-US" altLang="ko-KR" sz="1400" dirty="0" err="1"/>
              <a:t>safeChk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safeChkAll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"params" : {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chkYear</a:t>
            </a:r>
            <a:r>
              <a:rPr lang="en-US" altLang="ko-KR" sz="1400" dirty="0"/>
              <a:t>" : "2024",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chkOrder</a:t>
            </a:r>
            <a:r>
              <a:rPr lang="en-US" altLang="ko-KR" sz="1400" dirty="0"/>
              <a:t>" : "70",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objYm</a:t>
            </a:r>
            <a:r>
              <a:rPr lang="en-US" altLang="ko-KR" sz="1400" dirty="0"/>
              <a:t>" : "202409",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reqYmd</a:t>
            </a:r>
            <a:r>
              <a:rPr lang="en-US" altLang="ko-KR" sz="1400" dirty="0"/>
              <a:t>" : "20250103",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centerCd</a:t>
            </a:r>
            <a:r>
              <a:rPr lang="en-US" altLang="ko-KR" sz="1400" dirty="0"/>
              <a:t>" : "11",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zoneManageNum</a:t>
            </a:r>
            <a:r>
              <a:rPr lang="en-US" altLang="ko-KR" sz="1400" dirty="0"/>
              <a:t>" : "00090",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chkType</a:t>
            </a:r>
            <a:r>
              <a:rPr lang="en-US" altLang="ko-KR" sz="1400" dirty="0"/>
              <a:t>" : "11",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safeChkType</a:t>
            </a:r>
            <a:r>
              <a:rPr lang="en-US" altLang="ko-KR" sz="1400" dirty="0"/>
              <a:t>" : "23",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employeeId</a:t>
            </a:r>
            <a:r>
              <a:rPr lang="en-US" altLang="ko-KR" sz="1400" dirty="0"/>
              <a:t>" : "200710006",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equipTelNum</a:t>
            </a:r>
            <a:r>
              <a:rPr lang="en-US" altLang="ko-KR" sz="1400" dirty="0"/>
              <a:t>" : "01030975223"</a:t>
            </a:r>
          </a:p>
          <a:p>
            <a:r>
              <a:rPr lang="en-US" altLang="ko-KR" sz="1400" dirty="0"/>
              <a:t> 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uniqId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dutyFlag</a:t>
            </a:r>
            <a:r>
              <a:rPr lang="en-US" altLang="ko-KR" sz="1400" dirty="0"/>
              <a:t>" : "SAFETY_CHECK",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"receive",</a:t>
            </a:r>
          </a:p>
          <a:p>
            <a:r>
              <a:rPr lang="en-US" altLang="ko-KR" sz="1400" dirty="0"/>
              <a:t>  "callback" : "callback_0.25658990945348825"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155CB-8379-439A-8185-FFD82569480E}"/>
              </a:ext>
            </a:extLst>
          </p:cNvPr>
          <p:cNvSpPr txBox="1"/>
          <p:nvPr/>
        </p:nvSpPr>
        <p:spPr>
          <a:xfrm>
            <a:off x="6096000" y="1410354"/>
            <a:ext cx="36545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safeChkGroupInfo</a:t>
            </a:r>
            <a:r>
              <a:rPr lang="en-US" altLang="ko-KR" sz="1200" dirty="0"/>
              <a:t>" : [ {</a:t>
            </a:r>
          </a:p>
          <a:p>
            <a:r>
              <a:rPr lang="en-US" altLang="ko-KR" sz="1200" dirty="0"/>
              <a:t>      "county" : "</a:t>
            </a:r>
            <a:r>
              <a:rPr lang="ko-KR" altLang="en-US" sz="1200" dirty="0"/>
              <a:t>양천구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"town" : "</a:t>
            </a:r>
            <a:r>
              <a:rPr lang="ko-KR" altLang="en-US" sz="1200" dirty="0"/>
              <a:t>신월</a:t>
            </a:r>
            <a:r>
              <a:rPr lang="en-US" altLang="ko-KR" sz="1200" dirty="0"/>
              <a:t>1</a:t>
            </a:r>
            <a:r>
              <a:rPr lang="ko-KR" altLang="en-US" sz="1200" dirty="0"/>
              <a:t>동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"addr1M" : "1032",</a:t>
            </a:r>
          </a:p>
          <a:p>
            <a:r>
              <a:rPr lang="en-US" altLang="ko-KR" sz="1200" dirty="0"/>
              <a:t>      "addr1S" : " 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bldNum</a:t>
            </a:r>
            <a:r>
              <a:rPr lang="en-US" altLang="ko-KR" sz="1200" dirty="0"/>
              <a:t>" : "400224139",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coLiveNm</a:t>
            </a:r>
            <a:r>
              <a:rPr lang="en-US" altLang="ko-KR" sz="1200" dirty="0"/>
              <a:t>" : "</a:t>
            </a:r>
            <a:r>
              <a:rPr lang="ko-KR" altLang="en-US" sz="1200" dirty="0" err="1"/>
              <a:t>방원예뜨랑</a:t>
            </a:r>
            <a:r>
              <a:rPr lang="ko-KR" altLang="en-US" sz="1200" dirty="0"/>
              <a:t> </a:t>
            </a:r>
            <a:r>
              <a:rPr lang="en-US" altLang="ko-KR" sz="1200" dirty="0"/>
              <a:t>101",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houseNumOrd</a:t>
            </a:r>
            <a:r>
              <a:rPr lang="en-US" altLang="ko-KR" sz="1200" dirty="0"/>
              <a:t>" : "00106",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cnt</a:t>
            </a:r>
            <a:r>
              <a:rPr lang="en-US" altLang="ko-KR" sz="1200" dirty="0"/>
              <a:t>" : "3",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chkYn</a:t>
            </a:r>
            <a:r>
              <a:rPr lang="en-US" altLang="ko-KR" sz="1200" dirty="0"/>
              <a:t>" : null,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sendYn</a:t>
            </a:r>
            <a:r>
              <a:rPr lang="en-US" altLang="ko-KR" sz="1200" dirty="0"/>
              <a:t>" : null,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newRoadNm</a:t>
            </a:r>
            <a:r>
              <a:rPr lang="en-US" altLang="ko-KR" sz="1200" dirty="0"/>
              <a:t>" : "</a:t>
            </a:r>
            <a:r>
              <a:rPr lang="ko-KR" altLang="en-US" sz="1200" dirty="0" err="1"/>
              <a:t>곰달래로</a:t>
            </a:r>
            <a:r>
              <a:rPr lang="en-US" altLang="ko-KR" sz="1200" dirty="0"/>
              <a:t>2</a:t>
            </a:r>
            <a:r>
              <a:rPr lang="ko-KR" altLang="en-US" sz="1200" dirty="0"/>
              <a:t>길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newAddrM</a:t>
            </a:r>
            <a:r>
              <a:rPr lang="en-US" altLang="ko-KR" sz="1200" dirty="0"/>
              <a:t>" : "31",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newAddrS</a:t>
            </a:r>
            <a:r>
              <a:rPr lang="en-US" altLang="ko-KR" sz="1200" dirty="0"/>
              <a:t>" : "0",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 : "200710006",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equipTelNum</a:t>
            </a:r>
            <a:r>
              <a:rPr lang="en-US" altLang="ko-KR" sz="1200" dirty="0"/>
              <a:t>" : "01030975223",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chkYear</a:t>
            </a:r>
            <a:r>
              <a:rPr lang="en-US" altLang="ko-KR" sz="1200" dirty="0"/>
              <a:t>" : "2024",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chkOrder</a:t>
            </a:r>
            <a:r>
              <a:rPr lang="en-US" altLang="ko-KR" sz="1200" dirty="0"/>
              <a:t>" : "70",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chkType</a:t>
            </a:r>
            <a:r>
              <a:rPr lang="en-US" altLang="ko-KR" sz="1200" dirty="0"/>
              <a:t>" : "11",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centerCd</a:t>
            </a:r>
            <a:r>
              <a:rPr lang="en-US" altLang="ko-KR" sz="1200" dirty="0"/>
              <a:t>" : "11",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zoneManageNum</a:t>
            </a:r>
            <a:r>
              <a:rPr lang="en-US" altLang="ko-KR" sz="1200" dirty="0"/>
              <a:t>" : "00090"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 …</a:t>
            </a:r>
          </a:p>
          <a:p>
            <a:r>
              <a:rPr lang="en-US" altLang="ko-KR" sz="1200" dirty="0"/>
              <a:t>  ]},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CD90E-6B30-D3B4-A39F-A13CFD77ACFC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F364175-C56A-BB8D-A49B-96B3D1F45F14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C537E73-0B9F-6E59-7A4B-8FF0E7C3B83D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888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CC0B0-611E-DCEF-FB15-C59DD5B78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D8A4-320D-9DA6-1804-9D907EA7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586805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자료 수신 </a:t>
            </a:r>
            <a:r>
              <a:rPr lang="en-US" altLang="ko-KR" sz="2800" dirty="0"/>
              <a:t>– </a:t>
            </a:r>
            <a:r>
              <a:rPr lang="ko-KR" altLang="en-US" sz="2800" dirty="0"/>
              <a:t>안전점검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조정기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BE7D0C-996D-86F1-0434-82268DEC576C}"/>
              </a:ext>
            </a:extLst>
          </p:cNvPr>
          <p:cNvSpPr txBox="1"/>
          <p:nvPr/>
        </p:nvSpPr>
        <p:spPr>
          <a:xfrm>
            <a:off x="409670" y="1841242"/>
            <a:ext cx="45244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"GET",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/receive/</a:t>
            </a:r>
            <a:r>
              <a:rPr lang="en-US" altLang="ko-KR" sz="1400" dirty="0" err="1"/>
              <a:t>safeChk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safeChkRegtrAll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"params" : {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safeChkType</a:t>
            </a:r>
            <a:r>
              <a:rPr lang="en-US" altLang="ko-KR" sz="1400" dirty="0"/>
              <a:t>" : "23"</a:t>
            </a:r>
          </a:p>
          <a:p>
            <a:r>
              <a:rPr lang="en-US" altLang="ko-KR" sz="1400" dirty="0"/>
              <a:t>  },</a:t>
            </a:r>
          </a:p>
          <a:p>
            <a:r>
              <a:rPr lang="en-US" altLang="ko-KR" sz="1400" dirty="0"/>
              <a:t>  "photos" : {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uniqId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dutyFlag</a:t>
            </a:r>
            <a:r>
              <a:rPr lang="en-US" altLang="ko-KR" sz="1400" dirty="0"/>
              <a:t>" : "SAFETY_CHECK_REGTR",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"receive",</a:t>
            </a:r>
          </a:p>
          <a:p>
            <a:r>
              <a:rPr lang="en-US" altLang="ko-KR" sz="1400" dirty="0"/>
              <a:t>  "callback" : "callback_0.9427213824328198"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3578A1-2131-479F-C0EB-580000533E2C}"/>
              </a:ext>
            </a:extLst>
          </p:cNvPr>
          <p:cNvSpPr txBox="1"/>
          <p:nvPr/>
        </p:nvSpPr>
        <p:spPr>
          <a:xfrm>
            <a:off x="6096000" y="1841242"/>
            <a:ext cx="36545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safeChkRegtrGroupInfo</a:t>
            </a:r>
            <a:r>
              <a:rPr lang="en-US" altLang="ko-KR" sz="1200" dirty="0"/>
              <a:t>" : [ ]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F8CCA-37F3-34F8-42DB-E24867FB92A6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3E6C122-C36F-5A1E-8F55-B815860530A7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050CD0-EE1D-0EE9-0ACD-7CC822FBB41B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8027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4A03-5EE2-0BEB-97B0-B36C7157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71F1-B103-577A-1120-757912769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0049348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자료 수신 </a:t>
            </a:r>
            <a:r>
              <a:rPr lang="en-US" altLang="ko-KR" sz="2800" dirty="0"/>
              <a:t>– </a:t>
            </a:r>
            <a:r>
              <a:rPr lang="ko-KR" altLang="en-US" sz="2800" dirty="0"/>
              <a:t>안전점검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일일자료 수신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70F86-F10D-F429-F3CE-2951B62D8B43}"/>
              </a:ext>
            </a:extLst>
          </p:cNvPr>
          <p:cNvSpPr txBox="1"/>
          <p:nvPr/>
        </p:nvSpPr>
        <p:spPr>
          <a:xfrm>
            <a:off x="409670" y="1841242"/>
            <a:ext cx="45244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"POST",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/receive/</a:t>
            </a:r>
            <a:r>
              <a:rPr lang="en-US" altLang="ko-KR" sz="1400" dirty="0" err="1"/>
              <a:t>safeChk</a:t>
            </a:r>
            <a:r>
              <a:rPr lang="en-US" altLang="ko-KR" sz="1400" dirty="0"/>
              <a:t>/</a:t>
            </a:r>
            <a:r>
              <a:rPr lang="en-US" altLang="ko-KR" sz="1400" dirty="0" err="1"/>
              <a:t>safeChkSelect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"params" : {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chkYear</a:t>
            </a:r>
            <a:r>
              <a:rPr lang="en-US" altLang="ko-KR" sz="1400" dirty="0"/>
              <a:t>" : "2024",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chkOrder</a:t>
            </a:r>
            <a:r>
              <a:rPr lang="en-US" altLang="ko-KR" sz="1400" dirty="0"/>
              <a:t>" : "70",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objYm</a:t>
            </a:r>
            <a:r>
              <a:rPr lang="en-US" altLang="ko-KR" sz="1400" dirty="0"/>
              <a:t>" : "202409",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centerCd</a:t>
            </a:r>
            <a:r>
              <a:rPr lang="en-US" altLang="ko-KR" sz="1400" dirty="0"/>
              <a:t>" : "11",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zoneManageNum</a:t>
            </a:r>
            <a:r>
              <a:rPr lang="en-US" altLang="ko-KR" sz="1400" dirty="0"/>
              <a:t>" : "00090",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bldNum</a:t>
            </a:r>
            <a:r>
              <a:rPr lang="en-US" altLang="ko-KR" sz="1400" dirty="0"/>
              <a:t>" : [ "400224139" ],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houseNumOrd</a:t>
            </a:r>
            <a:r>
              <a:rPr lang="en-US" altLang="ko-KR" sz="1400" dirty="0"/>
              <a:t>" : [ "00106" ],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chkType</a:t>
            </a:r>
            <a:r>
              <a:rPr lang="en-US" altLang="ko-KR" sz="1400" dirty="0"/>
              <a:t>" : "11"</a:t>
            </a:r>
          </a:p>
          <a:p>
            <a:r>
              <a:rPr lang="en-US" altLang="ko-KR" sz="1400" dirty="0"/>
              <a:t> 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uniqId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dutyFlag</a:t>
            </a:r>
            <a:r>
              <a:rPr lang="en-US" altLang="ko-KR" sz="1400" dirty="0"/>
              <a:t>" : "SAFETY_CHECK",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"receive",</a:t>
            </a:r>
          </a:p>
          <a:p>
            <a:r>
              <a:rPr lang="en-US" altLang="ko-KR" sz="1400" dirty="0"/>
              <a:t>  "callback" : "callback_0.6974531592304902"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12F38-AFAC-BEAF-F4CA-F3C59BFC6C17}"/>
              </a:ext>
            </a:extLst>
          </p:cNvPr>
          <p:cNvSpPr txBox="1"/>
          <p:nvPr/>
        </p:nvSpPr>
        <p:spPr>
          <a:xfrm>
            <a:off x="6096000" y="1764298"/>
            <a:ext cx="365458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</a:t>
            </a:r>
          </a:p>
          <a:p>
            <a:r>
              <a:rPr lang="en-US" altLang="ko-KR" sz="1600" dirty="0"/>
              <a:t>    "code" : 3000,</a:t>
            </a:r>
          </a:p>
          <a:p>
            <a:r>
              <a:rPr lang="en-US" altLang="ko-KR" sz="1600" dirty="0"/>
              <a:t>    "message" : "</a:t>
            </a:r>
            <a:r>
              <a:rPr lang="ko-KR" altLang="en-US" sz="1600" dirty="0"/>
              <a:t>데이터 저장 완료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  "type" : "native"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CE6-D5E2-6828-2CC1-F9089E421B31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03519-8443-EE42-7AA0-F939C2A8EB7B}"/>
              </a:ext>
            </a:extLst>
          </p:cNvPr>
          <p:cNvSpPr txBox="1"/>
          <p:nvPr/>
        </p:nvSpPr>
        <p:spPr>
          <a:xfrm>
            <a:off x="6095999" y="4161958"/>
            <a:ext cx="5012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</a:t>
            </a:r>
          </a:p>
          <a:p>
            <a:r>
              <a:rPr lang="en-US" altLang="ko-KR" sz="1600" dirty="0"/>
              <a:t>    "code" : 9000,</a:t>
            </a:r>
          </a:p>
          <a:p>
            <a:r>
              <a:rPr lang="en-US" altLang="ko-KR" sz="1600" dirty="0"/>
              <a:t>    "message" : "</a:t>
            </a:r>
            <a:r>
              <a:rPr lang="ko-KR" altLang="en-US" sz="1600" dirty="0"/>
              <a:t>예상치 못한 에러가 발생하였습니다</a:t>
            </a:r>
            <a:r>
              <a:rPr lang="en-US" altLang="ko-KR" sz="1600" dirty="0"/>
              <a:t>. \n</a:t>
            </a:r>
            <a:r>
              <a:rPr lang="ko-KR" altLang="en-US" sz="1600" dirty="0"/>
              <a:t>담당자에게 연락해주세요</a:t>
            </a:r>
            <a:r>
              <a:rPr lang="en-US" altLang="ko-KR" sz="1600" dirty="0"/>
              <a:t>.",</a:t>
            </a:r>
          </a:p>
          <a:p>
            <a:r>
              <a:rPr lang="en-US" altLang="ko-KR" sz="1600" dirty="0"/>
              <a:t>    "type" : "native"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2B1D05E-B699-7F99-8FCA-31D90D8E9152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C9775-52F1-40FA-5391-1F44B549328A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45802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E8EEA-388C-F06C-9FFF-4924928A0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7E866-0208-542F-56C3-C7FEFC6CE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안전점검 </a:t>
            </a:r>
            <a:r>
              <a:rPr lang="en-US" altLang="ko-KR" sz="2800" dirty="0"/>
              <a:t>( DB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9F1C9-4D29-1E6B-FC4A-1510F4A5147C}"/>
              </a:ext>
            </a:extLst>
          </p:cNvPr>
          <p:cNvSpPr txBox="1"/>
          <p:nvPr/>
        </p:nvSpPr>
        <p:spPr>
          <a:xfrm>
            <a:off x="409670" y="1841242"/>
            <a:ext cx="452446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"GET",</a:t>
            </a:r>
          </a:p>
          <a:p>
            <a:r>
              <a:rPr lang="en-US" altLang="ko-KR" sz="1400" dirty="0"/>
              <a:t>  "photos" : {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list_count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"callback" : "callback_0.2179345927429286"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9973E-DA99-D9A6-3CB6-9C13E13699D2}"/>
              </a:ext>
            </a:extLst>
          </p:cNvPr>
          <p:cNvSpPr txBox="1"/>
          <p:nvPr/>
        </p:nvSpPr>
        <p:spPr>
          <a:xfrm>
            <a:off x="6096000" y="1102578"/>
            <a:ext cx="535663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"result" : {</a:t>
            </a:r>
          </a:p>
          <a:p>
            <a:r>
              <a:rPr lang="en-US" altLang="ko-KR" sz="800" dirty="0"/>
              <a:t>    "METER_READING"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meterReadingData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1864,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</a:t>
            </a:r>
          </a:p>
          <a:p>
            <a:r>
              <a:rPr lang="en-US" altLang="ko-KR" sz="800" dirty="0"/>
              <a:t>    "SAFETY_CHECK"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8,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safeChkDataResponses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3,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safeChkNoGoodInfo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47,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</a:t>
            </a:r>
          </a:p>
          <a:p>
            <a:r>
              <a:rPr lang="en-US" altLang="ko-KR" sz="800" dirty="0"/>
              <a:t>    "SAFETY_CHECK_BOILER"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safeChkBefoData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6,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</a:t>
            </a:r>
          </a:p>
          <a:p>
            <a:r>
              <a:rPr lang="en-US" altLang="ko-KR" sz="800" dirty="0"/>
              <a:t>  "response" : 200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2516B-E78E-04E5-7D9C-383057CE98E0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04648F-2FC1-E2AC-BFCF-82D9FBD0685A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440675-F75B-DD37-2C12-5168CC9A791C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5157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823F-2C5F-0E56-1095-0A4334DF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B80E94-4F06-BCA6-A4AF-BBBB0289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안전점검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정기점검 </a:t>
            </a:r>
            <a:r>
              <a:rPr lang="en-US" altLang="ko-KR" sz="2800" dirty="0"/>
              <a:t>( DB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843ABF-BA3D-5336-9579-9767F93C291F}"/>
              </a:ext>
            </a:extLst>
          </p:cNvPr>
          <p:cNvSpPr txBox="1"/>
          <p:nvPr/>
        </p:nvSpPr>
        <p:spPr>
          <a:xfrm>
            <a:off x="409670" y="1841242"/>
            <a:ext cx="45244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"GET",</a:t>
            </a:r>
          </a:p>
          <a:p>
            <a:r>
              <a:rPr lang="en-US" altLang="ko-KR" sz="1400" dirty="0"/>
              <a:t>  "photos" : {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dutyFlag</a:t>
            </a:r>
            <a:r>
              <a:rPr lang="en-US" altLang="ko-KR" sz="1400" dirty="0"/>
              <a:t>" : "SAFETY_CHECK",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"list",</a:t>
            </a:r>
          </a:p>
          <a:p>
            <a:r>
              <a:rPr lang="en-US" altLang="ko-KR" sz="1400" dirty="0"/>
              <a:t>  "callback" : "callback_0.198882212722447"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53126-6ABA-78F4-CF8C-9F868D3050DD}"/>
              </a:ext>
            </a:extLst>
          </p:cNvPr>
          <p:cNvSpPr txBox="1"/>
          <p:nvPr/>
        </p:nvSpPr>
        <p:spPr>
          <a:xfrm>
            <a:off x="6096000" y="1102578"/>
            <a:ext cx="4813426" cy="440120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 "result":{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safeChkData</a:t>
            </a:r>
            <a:r>
              <a:rPr lang="en-US" altLang="ko-KR" sz="800" dirty="0"/>
              <a:t>":[ </a:t>
            </a:r>
          </a:p>
          <a:p>
            <a:r>
              <a:rPr lang="en-US" altLang="ko-KR" sz="800" dirty="0"/>
              <a:t>        { … } 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safeChkMtrInfo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safeChkBoilInfo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safeChkVisitInfo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safeChkPrevNoInfo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safeChkNoGoodInfo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safeChkNoGoodChaInfo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 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safeChkNoGoodDetalInfo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safeChkDataResponses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safeChkCustPattCollInfo</a:t>
            </a:r>
            <a:r>
              <a:rPr lang="en-US" altLang="ko-KR" sz="800" dirty="0"/>
              <a:t>":[</a:t>
            </a:r>
          </a:p>
          <a:p>
            <a:r>
              <a:rPr lang="en-US" altLang="ko-KR" sz="800" dirty="0"/>
              <a:t>        { … }</a:t>
            </a:r>
          </a:p>
          <a:p>
            <a:r>
              <a:rPr lang="en-US" altLang="ko-KR" sz="800" dirty="0"/>
              <a:t>       ]</a:t>
            </a:r>
          </a:p>
          <a:p>
            <a:r>
              <a:rPr lang="en-US" altLang="ko-KR" sz="800" dirty="0"/>
              <a:t>   },</a:t>
            </a:r>
          </a:p>
          <a:p>
            <a:r>
              <a:rPr lang="en-US" altLang="ko-KR" sz="800" dirty="0"/>
              <a:t>   "response":200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83459-25D3-D8A9-BF20-CF385155FDFE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1815F9-ED55-3CA3-76E3-3BBD83CD3DD5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5A2273-B206-4817-3E9E-BC977B4CF7B1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62492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913E-4A5A-D51B-5824-0BC22519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681F8-39CB-E24D-07E6-F7DD1372D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안전점검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정기점검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점검 시작 </a:t>
            </a:r>
            <a:r>
              <a:rPr lang="en-US" altLang="ko-KR" sz="2800" dirty="0"/>
              <a:t>( DB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C6D10F-5600-567C-66B6-9B53FFC18DFC}"/>
              </a:ext>
            </a:extLst>
          </p:cNvPr>
          <p:cNvSpPr txBox="1"/>
          <p:nvPr/>
        </p:nvSpPr>
        <p:spPr>
          <a:xfrm>
            <a:off x="409670" y="1841242"/>
            <a:ext cx="45244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"GET",</a:t>
            </a:r>
          </a:p>
          <a:p>
            <a:r>
              <a:rPr lang="en-US" altLang="ko-KR" sz="1400" dirty="0"/>
              <a:t>  "params" : {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codeId</a:t>
            </a:r>
            <a:r>
              <a:rPr lang="en-US" altLang="ko-KR" sz="1400" dirty="0"/>
              <a:t>" : "C30183"</a:t>
            </a:r>
          </a:p>
          <a:p>
            <a:r>
              <a:rPr lang="en-US" altLang="ko-KR" sz="1400" dirty="0"/>
              <a:t>  },</a:t>
            </a:r>
          </a:p>
          <a:p>
            <a:r>
              <a:rPr lang="en-US" altLang="ko-KR" sz="1400" dirty="0"/>
              <a:t>  "photos" : { },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uniqId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commonCode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workFlag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cmm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"callback" : "callback_0.31002962568583037"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2B641-3483-8BE7-EDCE-41BFDF80C88A}"/>
              </a:ext>
            </a:extLst>
          </p:cNvPr>
          <p:cNvSpPr txBox="1"/>
          <p:nvPr/>
        </p:nvSpPr>
        <p:spPr>
          <a:xfrm>
            <a:off x="6096000" y="1102578"/>
            <a:ext cx="4813426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[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codeId</a:t>
            </a:r>
            <a:r>
              <a:rPr lang="en-US" altLang="ko-KR" sz="1200" dirty="0"/>
              <a:t>" : "C30183",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codeKname</a:t>
            </a:r>
            <a:r>
              <a:rPr lang="en-US" altLang="ko-KR" sz="1200" dirty="0"/>
              <a:t>" : "</a:t>
            </a:r>
            <a:r>
              <a:rPr lang="ko-KR" altLang="en-US" sz="1200" dirty="0"/>
              <a:t>배관</a:t>
            </a:r>
            <a:r>
              <a:rPr lang="en-US" altLang="ko-KR" sz="1200" dirty="0"/>
              <a:t>(</a:t>
            </a:r>
            <a:r>
              <a:rPr lang="ko-KR" altLang="en-US" sz="1200" dirty="0"/>
              <a:t>일반</a:t>
            </a:r>
            <a:r>
              <a:rPr lang="en-US" altLang="ko-KR" sz="1200" dirty="0"/>
              <a:t>) </a:t>
            </a:r>
            <a:r>
              <a:rPr lang="ko-KR" altLang="en-US" sz="1200" dirty="0"/>
              <a:t>부적합항목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codeItem</a:t>
            </a:r>
            <a:r>
              <a:rPr lang="en-US" altLang="ko-KR" sz="1200" dirty="0"/>
              <a:t>" : "20",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itemKname</a:t>
            </a:r>
            <a:r>
              <a:rPr lang="en-US" altLang="ko-KR" sz="1200" dirty="0"/>
              <a:t>" : "</a:t>
            </a:r>
            <a:r>
              <a:rPr lang="ko-KR" altLang="en-US" sz="1200" dirty="0"/>
              <a:t>차단장치작동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" : "0",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cvalue</a:t>
            </a:r>
            <a:r>
              <a:rPr lang="en-US" altLang="ko-KR" sz="1200" dirty="0"/>
              <a:t>" : null</a:t>
            </a:r>
          </a:p>
          <a:p>
            <a:r>
              <a:rPr lang="en-US" altLang="ko-KR" sz="1200" dirty="0"/>
              <a:t>  },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codeId</a:t>
            </a:r>
            <a:r>
              <a:rPr lang="en-US" altLang="ko-KR" sz="1200" dirty="0"/>
              <a:t>" : "C30183",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codeKname</a:t>
            </a:r>
            <a:r>
              <a:rPr lang="en-US" altLang="ko-KR" sz="1200" dirty="0"/>
              <a:t>" : "</a:t>
            </a:r>
            <a:r>
              <a:rPr lang="ko-KR" altLang="en-US" sz="1200" dirty="0"/>
              <a:t>배관</a:t>
            </a:r>
            <a:r>
              <a:rPr lang="en-US" altLang="ko-KR" sz="1200" dirty="0"/>
              <a:t>(</a:t>
            </a:r>
            <a:r>
              <a:rPr lang="ko-KR" altLang="en-US" sz="1200" dirty="0"/>
              <a:t>일반</a:t>
            </a:r>
            <a:r>
              <a:rPr lang="en-US" altLang="ko-KR" sz="1200" dirty="0"/>
              <a:t>) </a:t>
            </a:r>
            <a:r>
              <a:rPr lang="ko-KR" altLang="en-US" sz="1200" dirty="0"/>
              <a:t>부적합항목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codeItem</a:t>
            </a:r>
            <a:r>
              <a:rPr lang="en-US" altLang="ko-KR" sz="1200" dirty="0"/>
              <a:t>" : "10",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itemKname</a:t>
            </a:r>
            <a:r>
              <a:rPr lang="en-US" altLang="ko-KR" sz="1200" dirty="0"/>
              <a:t>" : "</a:t>
            </a:r>
            <a:r>
              <a:rPr lang="ko-KR" altLang="en-US" sz="1200" dirty="0" err="1"/>
              <a:t>입상관배관부식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" : "0",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cvalue</a:t>
            </a:r>
            <a:r>
              <a:rPr lang="en-US" altLang="ko-KR" sz="1200" dirty="0"/>
              <a:t>" : null</a:t>
            </a:r>
          </a:p>
          <a:p>
            <a:r>
              <a:rPr lang="en-US" altLang="ko-KR" sz="1200" dirty="0"/>
              <a:t>  },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codeId</a:t>
            </a:r>
            <a:r>
              <a:rPr lang="en-US" altLang="ko-KR" sz="1200" dirty="0"/>
              <a:t>" : "C30183",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codeKname</a:t>
            </a:r>
            <a:r>
              <a:rPr lang="en-US" altLang="ko-KR" sz="1200" dirty="0"/>
              <a:t>" : "</a:t>
            </a:r>
            <a:r>
              <a:rPr lang="ko-KR" altLang="en-US" sz="1200" dirty="0"/>
              <a:t>배관</a:t>
            </a:r>
            <a:r>
              <a:rPr lang="en-US" altLang="ko-KR" sz="1200" dirty="0"/>
              <a:t>(</a:t>
            </a:r>
            <a:r>
              <a:rPr lang="ko-KR" altLang="en-US" sz="1200" dirty="0"/>
              <a:t>일반</a:t>
            </a:r>
            <a:r>
              <a:rPr lang="en-US" altLang="ko-KR" sz="1200" dirty="0"/>
              <a:t>) </a:t>
            </a:r>
            <a:r>
              <a:rPr lang="ko-KR" altLang="en-US" sz="1200" dirty="0"/>
              <a:t>부적합항목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codeItem</a:t>
            </a:r>
            <a:r>
              <a:rPr lang="en-US" altLang="ko-KR" sz="1200" dirty="0"/>
              <a:t>" : "30",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itemKname</a:t>
            </a:r>
            <a:r>
              <a:rPr lang="en-US" altLang="ko-KR" sz="1200" dirty="0"/>
              <a:t>" : "</a:t>
            </a:r>
            <a:r>
              <a:rPr lang="ko-KR" altLang="en-US" sz="1200" dirty="0"/>
              <a:t>내</a:t>
            </a:r>
            <a:r>
              <a:rPr lang="en-US" altLang="ko-KR" sz="1200" dirty="0"/>
              <a:t>,</a:t>
            </a:r>
            <a:r>
              <a:rPr lang="ko-KR" altLang="en-US" sz="1200" dirty="0"/>
              <a:t>외관</a:t>
            </a:r>
            <a:r>
              <a:rPr lang="en-US" altLang="ko-KR" sz="1200" dirty="0"/>
              <a:t>-</a:t>
            </a:r>
            <a:r>
              <a:rPr lang="ko-KR" altLang="en-US" sz="1200" dirty="0"/>
              <a:t>배관고정불량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sortOrder</a:t>
            </a:r>
            <a:r>
              <a:rPr lang="en-US" altLang="ko-KR" sz="1200" dirty="0"/>
              <a:t>" : "0",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cvalue</a:t>
            </a:r>
            <a:r>
              <a:rPr lang="en-US" altLang="ko-KR" sz="1200" dirty="0"/>
              <a:t>" : null</a:t>
            </a:r>
          </a:p>
          <a:p>
            <a:r>
              <a:rPr lang="en-US" altLang="ko-KR" sz="1200" dirty="0"/>
              <a:t>  } ],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B0ED9-C5BD-B47B-93DE-D1E4045C22AF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59633A-2EA6-A06D-2625-6B73E7366515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0FB040-2EFE-C060-F755-BB79EDC8F0C1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8471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CC3D9-3D01-5C43-ADBA-8D73D42C0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1323-F8D8-B18E-75D2-726E64E26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안전점검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정기점검 </a:t>
            </a:r>
            <a:r>
              <a:rPr lang="en-US" altLang="ko-KR" sz="2800" dirty="0"/>
              <a:t>– </a:t>
            </a:r>
            <a:r>
              <a:rPr lang="ko-KR" altLang="en-US" sz="2800" dirty="0"/>
              <a:t>점검 불가 </a:t>
            </a:r>
            <a:r>
              <a:rPr lang="en-US" altLang="ko-KR" sz="2800" dirty="0"/>
              <a:t>( DB )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CE5A8-8A4E-B3C5-FC19-586EDB5FEF41}"/>
              </a:ext>
            </a:extLst>
          </p:cNvPr>
          <p:cNvSpPr txBox="1"/>
          <p:nvPr/>
        </p:nvSpPr>
        <p:spPr>
          <a:xfrm>
            <a:off x="409670" y="1601491"/>
            <a:ext cx="45244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"method" : "POST",</a:t>
            </a:r>
          </a:p>
          <a:p>
            <a:r>
              <a:rPr lang="en-US" altLang="ko-KR" sz="1000" dirty="0"/>
              <a:t>  "</a:t>
            </a:r>
            <a:r>
              <a:rPr lang="en-US" altLang="ko-KR" sz="1000" dirty="0" err="1"/>
              <a:t>url</a:t>
            </a:r>
            <a:r>
              <a:rPr lang="en-US" altLang="ko-KR" sz="1000" dirty="0"/>
              <a:t>" : "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/send/</a:t>
            </a:r>
            <a:r>
              <a:rPr lang="en-US" altLang="ko-KR" sz="1000" dirty="0" err="1"/>
              <a:t>safeChk</a:t>
            </a:r>
            <a:r>
              <a:rPr lang="en-US" altLang="ko-KR" sz="1000" dirty="0"/>
              <a:t>/</a:t>
            </a:r>
            <a:r>
              <a:rPr lang="en-US" altLang="ko-KR" sz="1000" dirty="0" err="1"/>
              <a:t>noChkReg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"params" : [ {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chkExecNum</a:t>
            </a:r>
            <a:r>
              <a:rPr lang="en-US" altLang="ko-KR" sz="1000" dirty="0"/>
              <a:t>" : "57730891",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visitFlag</a:t>
            </a:r>
            <a:r>
              <a:rPr lang="en-US" altLang="ko-KR" sz="1000" dirty="0"/>
              <a:t>" : "20",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visitDegree</a:t>
            </a:r>
            <a:r>
              <a:rPr lang="en-US" altLang="ko-KR" sz="1000" dirty="0"/>
              <a:t>" : 0,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employeeId</a:t>
            </a:r>
            <a:r>
              <a:rPr lang="en-US" altLang="ko-KR" sz="1000" dirty="0"/>
              <a:t>" : "200701011",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equipTelNum</a:t>
            </a:r>
            <a:r>
              <a:rPr lang="en-US" altLang="ko-KR" sz="1000" dirty="0"/>
              <a:t>" : "010-1111-1111",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bldNum</a:t>
            </a:r>
            <a:r>
              <a:rPr lang="en-US" altLang="ko-KR" sz="1000" dirty="0"/>
              <a:t>" : "400224693",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instPlaceNum</a:t>
            </a:r>
            <a:r>
              <a:rPr lang="en-US" altLang="ko-KR" sz="1000" dirty="0"/>
              <a:t>" : "200374456",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chkType</a:t>
            </a:r>
            <a:r>
              <a:rPr lang="en-US" altLang="ko-KR" sz="1000" dirty="0"/>
              <a:t>" : "11",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chkYear</a:t>
            </a:r>
            <a:r>
              <a:rPr lang="en-US" altLang="ko-KR" sz="1000" dirty="0"/>
              <a:t>" : "2024",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chkOrder</a:t>
            </a:r>
            <a:r>
              <a:rPr lang="en-US" altLang="ko-KR" sz="1000" dirty="0"/>
              <a:t>" : "70",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objYm</a:t>
            </a:r>
            <a:r>
              <a:rPr lang="en-US" altLang="ko-KR" sz="1000" dirty="0"/>
              <a:t>" : "202409",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planYm</a:t>
            </a:r>
            <a:r>
              <a:rPr lang="en-US" altLang="ko-KR" sz="1000" dirty="0"/>
              <a:t>" : "202407",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visitYmd</a:t>
            </a:r>
            <a:r>
              <a:rPr lang="en-US" altLang="ko-KR" sz="1000" dirty="0"/>
              <a:t>" : "20250103",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noChkWhy</a:t>
            </a:r>
            <a:r>
              <a:rPr lang="en-US" altLang="ko-KR" sz="1000" dirty="0"/>
              <a:t>" : "",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visitorEmpid</a:t>
            </a:r>
            <a:r>
              <a:rPr lang="en-US" altLang="ko-KR" sz="1000" dirty="0"/>
              <a:t>" : "200701011",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visitorNm</a:t>
            </a:r>
            <a:r>
              <a:rPr lang="en-US" altLang="ko-KR" sz="1000" dirty="0"/>
              <a:t>" : "</a:t>
            </a:r>
            <a:r>
              <a:rPr lang="ko-KR" altLang="en-US" sz="1000" dirty="0" err="1"/>
              <a:t>이인범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supplyStopYmd</a:t>
            </a:r>
            <a:r>
              <a:rPr lang="en-US" altLang="ko-KR" sz="1000" dirty="0"/>
              <a:t>" : null,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notPermitWhy</a:t>
            </a:r>
            <a:r>
              <a:rPr lang="en-US" altLang="ko-KR" sz="1000" dirty="0"/>
              <a:t>" : null,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visitTime</a:t>
            </a:r>
            <a:r>
              <a:rPr lang="en-US" altLang="ko-KR" sz="1000" dirty="0"/>
              <a:t>" : "021400",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visitorId</a:t>
            </a:r>
            <a:r>
              <a:rPr lang="en-US" altLang="ko-KR" sz="1000" dirty="0"/>
              <a:t>" : "200710006",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sendYn</a:t>
            </a:r>
            <a:r>
              <a:rPr lang="en-US" altLang="ko-KR" sz="1000" dirty="0"/>
              <a:t>" : "S",</a:t>
            </a:r>
          </a:p>
          <a:p>
            <a:r>
              <a:rPr lang="en-US" altLang="ko-KR" sz="1000" dirty="0"/>
              <a:t>    "</a:t>
            </a:r>
            <a:r>
              <a:rPr lang="en-US" altLang="ko-KR" sz="1000" dirty="0" err="1"/>
              <a:t>updEmpId</a:t>
            </a:r>
            <a:r>
              <a:rPr lang="en-US" altLang="ko-KR" sz="1000" dirty="0"/>
              <a:t>" : "200710006"</a:t>
            </a:r>
          </a:p>
          <a:p>
            <a:r>
              <a:rPr lang="en-US" altLang="ko-KR" sz="1000" dirty="0"/>
              <a:t>  } ],</a:t>
            </a:r>
          </a:p>
          <a:p>
            <a:r>
              <a:rPr lang="en-US" altLang="ko-KR" sz="1000" dirty="0"/>
              <a:t>  "</a:t>
            </a:r>
            <a:r>
              <a:rPr lang="en-US" altLang="ko-KR" sz="1000" dirty="0" err="1"/>
              <a:t>uniqId</a:t>
            </a:r>
            <a:r>
              <a:rPr lang="en-US" altLang="ko-KR" sz="1000" dirty="0"/>
              <a:t>" : "",</a:t>
            </a:r>
          </a:p>
          <a:p>
            <a:r>
              <a:rPr lang="en-US" altLang="ko-KR" sz="1000" dirty="0"/>
              <a:t>  "</a:t>
            </a:r>
            <a:r>
              <a:rPr lang="en-US" altLang="ko-KR" sz="1000" dirty="0" err="1"/>
              <a:t>dutyFlag</a:t>
            </a:r>
            <a:r>
              <a:rPr lang="en-US" altLang="ko-KR" sz="1000" dirty="0"/>
              <a:t>" : "SAFETY_CHECK",</a:t>
            </a:r>
          </a:p>
          <a:p>
            <a:r>
              <a:rPr lang="en-US" altLang="ko-KR" sz="1000" dirty="0"/>
              <a:t>  "</a:t>
            </a:r>
            <a:r>
              <a:rPr lang="en-US" altLang="ko-KR" sz="1000" dirty="0" err="1"/>
              <a:t>workFlag</a:t>
            </a:r>
            <a:r>
              <a:rPr lang="en-US" altLang="ko-KR" sz="1000" dirty="0"/>
              <a:t>" : "</a:t>
            </a:r>
            <a:r>
              <a:rPr lang="en-US" altLang="ko-KR" sz="1000" dirty="0" err="1"/>
              <a:t>send_insert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  "callback" : "callback_0.053876754901852175"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5914F-2622-9017-A849-EA46875DA6DC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602A634-5139-4876-D798-A5B9EFCB61CD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488F881-470D-5A22-34FD-9F2EBE638DCC}"/>
              </a:ext>
            </a:extLst>
          </p:cNvPr>
          <p:cNvSpPr txBox="1"/>
          <p:nvPr/>
        </p:nvSpPr>
        <p:spPr>
          <a:xfrm>
            <a:off x="6095999" y="1102578"/>
            <a:ext cx="5800253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"result":{</a:t>
            </a:r>
          </a:p>
          <a:p>
            <a:r>
              <a:rPr lang="en-US" altLang="ko-KR" sz="1600" dirty="0"/>
              <a:t>      { </a:t>
            </a:r>
          </a:p>
          <a:p>
            <a:r>
              <a:rPr lang="en-US" altLang="ko-KR" sz="1600" dirty="0"/>
              <a:t>        "code": 200, </a:t>
            </a:r>
          </a:p>
          <a:p>
            <a:r>
              <a:rPr lang="en-US" altLang="ko-KR" sz="1600" dirty="0"/>
              <a:t>        "type": "RELAY", </a:t>
            </a:r>
          </a:p>
          <a:p>
            <a:r>
              <a:rPr lang="en-US" altLang="ko-KR" sz="1600" dirty="0"/>
              <a:t>        "message": "</a:t>
            </a:r>
            <a:r>
              <a:rPr lang="ko-KR" altLang="en-US" sz="1600" dirty="0"/>
              <a:t>방문이력 등록에 성공했습니다</a:t>
            </a:r>
            <a:r>
              <a:rPr lang="en-US" altLang="ko-KR" sz="1600" dirty="0"/>
              <a:t>." } </a:t>
            </a:r>
          </a:p>
          <a:p>
            <a:r>
              <a:rPr lang="en-US" altLang="ko-KR" sz="1600" dirty="0"/>
              <a:t>   },</a:t>
            </a:r>
          </a:p>
          <a:p>
            <a:r>
              <a:rPr lang="en-US" altLang="ko-KR" sz="1600" dirty="0"/>
              <a:t>   "response":200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32FC5-4F46-17F3-D082-629F55BE052B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04202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C1101-A388-00A7-3624-E715774B6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A430F-D511-B130-E11D-2AC1B2207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359" y="2580236"/>
            <a:ext cx="9144000" cy="733331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호출 메서드 </a:t>
            </a:r>
            <a:r>
              <a:rPr lang="en-US" altLang="ko-KR" sz="4400" dirty="0" err="1"/>
              <a:t>actionData</a:t>
            </a:r>
            <a:r>
              <a:rPr lang="ko-KR" altLang="en-US" sz="4400" dirty="0"/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E036EB9-1484-96AB-5775-4F9581C1DB7C}"/>
              </a:ext>
            </a:extLst>
          </p:cNvPr>
          <p:cNvSpPr txBox="1">
            <a:spLocks/>
          </p:cNvSpPr>
          <p:nvPr/>
        </p:nvSpPr>
        <p:spPr>
          <a:xfrm>
            <a:off x="424758" y="5667469"/>
            <a:ext cx="11342483" cy="4058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* Camera, </a:t>
            </a:r>
            <a:r>
              <a:rPr lang="en-US" altLang="ko-KR" sz="2000" dirty="0" err="1"/>
              <a:t>ksnet</a:t>
            </a:r>
            <a:r>
              <a:rPr lang="en-US" altLang="ko-KR" sz="2000" dirty="0"/>
              <a:t> </a:t>
            </a:r>
            <a:r>
              <a:rPr lang="ko-KR" altLang="en-US" sz="2000" dirty="0"/>
              <a:t>결제 같은 안드로이드 네이티브에서 동작해야 하는 기능들을 호출하는 메서드</a:t>
            </a:r>
          </a:p>
        </p:txBody>
      </p:sp>
    </p:spTree>
    <p:extLst>
      <p:ext uri="{BB962C8B-B14F-4D97-AF65-F5344CB8AC3E}">
        <p14:creationId xmlns:p14="http://schemas.microsoft.com/office/powerpoint/2010/main" val="1704614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3301F-0026-7C02-C6B5-1B140349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F663-B1FE-6705-C465-9BFEABF64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로그인 </a:t>
            </a:r>
            <a:r>
              <a:rPr lang="en-US" altLang="ko-KR" sz="2800" dirty="0"/>
              <a:t>- auth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007181-1594-881C-CC73-16A5C66261E3}"/>
              </a:ext>
            </a:extLst>
          </p:cNvPr>
          <p:cNvSpPr txBox="1"/>
          <p:nvPr/>
        </p:nvSpPr>
        <p:spPr>
          <a:xfrm>
            <a:off x="6096000" y="2111213"/>
            <a:ext cx="45244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리턴 없음 </a:t>
            </a:r>
            <a:r>
              <a:rPr lang="en-US" altLang="ko-KR" sz="1200" dirty="0"/>
              <a:t>( auth </a:t>
            </a:r>
            <a:r>
              <a:rPr lang="ko-KR" altLang="en-US" sz="1200" dirty="0"/>
              <a:t>정보 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 </a:t>
            </a:r>
            <a:r>
              <a:rPr lang="ko-KR" altLang="en-US" sz="1200" dirty="0"/>
              <a:t>서버로 전송함 </a:t>
            </a:r>
            <a:r>
              <a:rPr lang="en-US" altLang="ko-KR" sz="12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74DB6-0F62-233E-3ADE-E98BC884637C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397C0-4E7D-B4DB-0ECD-B701596E9267}"/>
              </a:ext>
            </a:extLst>
          </p:cNvPr>
          <p:cNvSpPr txBox="1"/>
          <p:nvPr/>
        </p:nvSpPr>
        <p:spPr>
          <a:xfrm>
            <a:off x="346296" y="1712861"/>
            <a:ext cx="45244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authKey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authKey</a:t>
            </a:r>
            <a:r>
              <a:rPr lang="en-US" altLang="ko-KR" sz="1600" dirty="0"/>
              <a:t>" : "2811d7bef37e4501b715be4cd9a065a4",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authResult</a:t>
            </a:r>
            <a:r>
              <a:rPr lang="en-US" altLang="ko-KR" sz="1600" dirty="0"/>
              <a:t>" : {</a:t>
            </a:r>
          </a:p>
          <a:p>
            <a:r>
              <a:rPr lang="en-US" altLang="ko-KR" sz="1600" dirty="0"/>
              <a:t>      "</a:t>
            </a:r>
            <a:r>
              <a:rPr lang="en-US" altLang="ko-KR" sz="1600" dirty="0" err="1"/>
              <a:t>authKey</a:t>
            </a:r>
            <a:r>
              <a:rPr lang="en-US" altLang="ko-KR" sz="1600" dirty="0"/>
              <a:t>" : "2811d7bef37e4501b715be4cd9a065a4",</a:t>
            </a:r>
          </a:p>
          <a:p>
            <a:r>
              <a:rPr lang="en-US" altLang="ko-KR" sz="1600" dirty="0"/>
              <a:t>      "</a:t>
            </a:r>
            <a:r>
              <a:rPr lang="en-US" altLang="ko-KR" sz="1600" dirty="0" err="1"/>
              <a:t>companyCode</a:t>
            </a:r>
            <a:r>
              <a:rPr lang="en-US" altLang="ko-KR" sz="1600" dirty="0"/>
              <a:t>" : "1",</a:t>
            </a:r>
          </a:p>
          <a:p>
            <a:r>
              <a:rPr lang="en-US" altLang="ko-KR" sz="1600" dirty="0"/>
              <a:t>      "</a:t>
            </a:r>
            <a:r>
              <a:rPr lang="en-US" altLang="ko-KR" sz="1600" dirty="0" err="1"/>
              <a:t>employeeInfo</a:t>
            </a:r>
            <a:r>
              <a:rPr lang="en-US" altLang="ko-KR" sz="1600" dirty="0"/>
              <a:t>" : {</a:t>
            </a:r>
          </a:p>
          <a:p>
            <a:r>
              <a:rPr lang="en-US" altLang="ko-KR" sz="1600" dirty="0"/>
              <a:t>    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"200710006",</a:t>
            </a:r>
          </a:p>
          <a:p>
            <a:r>
              <a:rPr lang="en-US" altLang="ko-KR" sz="1600" dirty="0"/>
              <a:t>        "</a:t>
            </a:r>
            <a:r>
              <a:rPr lang="en-US" altLang="ko-KR" sz="1600" dirty="0" err="1"/>
              <a:t>nmKor</a:t>
            </a:r>
            <a:r>
              <a:rPr lang="en-US" altLang="ko-KR" sz="1600" dirty="0"/>
              <a:t>" : "</a:t>
            </a:r>
            <a:r>
              <a:rPr lang="ko-KR" altLang="en-US" sz="1600" dirty="0" err="1"/>
              <a:t>이인범</a:t>
            </a:r>
            <a:r>
              <a:rPr lang="en-US" altLang="ko-KR" sz="1600" dirty="0"/>
              <a:t>"</a:t>
            </a:r>
          </a:p>
          <a:p>
            <a:r>
              <a:rPr lang="en-US" altLang="ko-KR" sz="1600" dirty="0"/>
              <a:t>      }</a:t>
            </a:r>
          </a:p>
          <a:p>
            <a:r>
              <a:rPr lang="en-US" altLang="ko-KR" sz="1600" dirty="0"/>
              <a:t>    },</a:t>
            </a:r>
          </a:p>
          <a:p>
            <a:r>
              <a:rPr lang="en-US" altLang="ko-KR" sz="1600" dirty="0"/>
              <a:t>    "remember" : true,</a:t>
            </a:r>
          </a:p>
          <a:p>
            <a:r>
              <a:rPr lang="en-US" altLang="ko-KR" sz="1600" dirty="0"/>
              <a:t>    "company" : "5"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"callback" : "callback-0.5941537384035258"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2235DC-89E1-914B-F5E2-6472FABAE698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B4AAF0-063D-AFDE-E00C-E2265D771963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282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5EC6-80DF-E887-9E81-C4DC569B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E4A20-4746-6CF2-1E83-E07BF30C2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81885" cy="506994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Params </a:t>
            </a:r>
            <a:r>
              <a:rPr lang="ko-KR" altLang="en-US" sz="2800" dirty="0"/>
              <a:t>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EFB34-8437-703D-EC91-A90CCA2F4365}"/>
              </a:ext>
            </a:extLst>
          </p:cNvPr>
          <p:cNvSpPr txBox="1"/>
          <p:nvPr/>
        </p:nvSpPr>
        <p:spPr>
          <a:xfrm>
            <a:off x="85630" y="506994"/>
            <a:ext cx="12020739" cy="6279411"/>
          </a:xfrm>
          <a:prstGeom prst="rect">
            <a:avLst/>
          </a:prstGeom>
          <a:noFill/>
        </p:spPr>
        <p:txBody>
          <a:bodyPr wrap="square" numCol="1" anchor="t">
            <a:spAutoFit/>
          </a:bodyPr>
          <a:lstStyle/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payload{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uniqId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유니크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id)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매핑을 위한 객체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list, work, send,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cmm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작업구분 시</a:t>
            </a:r>
            <a:endParaRPr lang="en-US" altLang="ko-KR" sz="9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dutyFlag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업무구분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METER_READING(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검침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METER_REPLACEMENT(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계량기교체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NON_PAYMENT(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체납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SAFETY_CHECK(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안전점검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SAFETY_CHECK_BOILER(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보일러사용전점검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SAFETY_CHECK_REGTR(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조정기점검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SAFETY_CHECK_SPECIAL(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특정점검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VISIT(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방문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METER_REPLACEMENT_LARGE(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계량기교체 대용량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 METER_REPLACEMENT(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계량기교체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소용량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en-US" altLang="ko-KR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, </a:t>
            </a:r>
            <a:r>
              <a:rPr lang="en-US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workFlag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작업구분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receive :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공통관리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자료수신에서 요청하는 작업구분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backend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받은 객체 로컬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 후 완료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API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 후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Response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 DB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 후 성공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?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점검일 때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나머지는 룸에 넣고 객체명이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OOO_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그룹인포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웹뷰로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전달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(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일일자료 수신은 그룹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인포가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없다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en-US" altLang="ko-KR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list :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대상을 로컬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조회해서 웹으로 객체 전달                            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Room DB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후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list_count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대상을 로컬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조회해서 웹으로 객체 전달                    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Room DB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후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work :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uniqId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대상 로컬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조회해서 웹으로 객체 전달                    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Room DB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후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send :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uniqId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dutyFlag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해당하는 대상 로컬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db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객체 업데이트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해당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row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outJson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업데이트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후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backend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정상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응답값을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받으면 해당 대상의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state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업데이트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서버오류 등 실패 시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'2’) 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-&gt;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RoomDB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저장 후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API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호출 후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RoomDB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update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en-US" altLang="ko-KR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cmm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: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cmm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으로 함수호출 온 경우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common_table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및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등록할수있도록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분기처리 로직 구현하면 됨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           -&gt; Room DB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조회 후 없으면 저장 있으면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WebView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en-US" altLang="ko-KR" sz="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method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전송방식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receive, send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경우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값셋팅</a:t>
            </a:r>
            <a:endParaRPr lang="ko-KR" altLang="en-US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url</a:t>
            </a:r>
            <a:endParaRPr lang="en-US" altLang="ko-KR" sz="9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receive, send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경우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값셋팅</a:t>
            </a:r>
            <a:endParaRPr lang="ko-KR" altLang="en-US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params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en-US" altLang="ko-KR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workFlag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receive, send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경우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값셋팅</a:t>
            </a:r>
            <a:endParaRPr lang="ko-KR" altLang="en-US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endParaRPr lang="ko-KR" altLang="en-US" sz="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9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callback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- 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웹에서 네이티브로 요청 후 </a:t>
            </a:r>
            <a:r>
              <a:rPr lang="ko-KR" altLang="en-US" sz="9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응답값을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받기위한 임의의 </a:t>
            </a: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key</a:t>
            </a:r>
            <a:r>
              <a:rPr lang="ko-KR" altLang="en-US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값 </a:t>
            </a:r>
          </a:p>
          <a:p>
            <a:pPr>
              <a:lnSpc>
                <a:spcPts val="600"/>
              </a:lnSpc>
              <a:spcAft>
                <a:spcPts val="800"/>
              </a:spcAft>
            </a:pPr>
            <a:r>
              <a:rPr lang="en-US" altLang="ko-KR" sz="9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}</a:t>
            </a:r>
            <a:endParaRPr lang="ko-KR" altLang="ko-KR" sz="9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66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0353-2B94-69D2-A05D-AF4E22C12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5174F-35BC-3372-FB0B-1FDE6BD27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로그아웃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A0284D-B87E-2D21-3435-8ACAA8182442}"/>
              </a:ext>
            </a:extLst>
          </p:cNvPr>
          <p:cNvSpPr txBox="1"/>
          <p:nvPr/>
        </p:nvSpPr>
        <p:spPr>
          <a:xfrm>
            <a:off x="6143153" y="3247526"/>
            <a:ext cx="10290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리턴 없음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C00547-3CD1-C2AD-B80E-0D2F9DA638CC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C96971-F1DB-2DA6-D321-42891E2743E4}"/>
              </a:ext>
            </a:extLst>
          </p:cNvPr>
          <p:cNvSpPr txBox="1"/>
          <p:nvPr/>
        </p:nvSpPr>
        <p:spPr>
          <a:xfrm>
            <a:off x="409670" y="2111213"/>
            <a:ext cx="45244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"logout",</a:t>
            </a:r>
          </a:p>
          <a:p>
            <a:r>
              <a:rPr lang="en-US" altLang="ko-KR" sz="1600" dirty="0"/>
              <a:t>  "callback" : "callback-0.3554889192989157"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964E543-F62E-A122-8460-B05D4FDEC234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9F3F3A-31C8-6416-1112-99227DAF5A6C}"/>
              </a:ext>
            </a:extLst>
          </p:cNvPr>
          <p:cNvSpPr txBox="1"/>
          <p:nvPr/>
        </p:nvSpPr>
        <p:spPr>
          <a:xfrm>
            <a:off x="409669" y="3517374"/>
            <a:ext cx="45244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"ready",</a:t>
            </a:r>
          </a:p>
          <a:p>
            <a:r>
              <a:rPr lang="en-US" altLang="ko-KR" sz="1600" dirty="0"/>
              <a:t>  "callback" : "callback-0.3563404603103062"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2F26C-432E-3646-D85C-BEBA88BB7E03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4323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D0EB-2A7A-74A0-2C11-171653D85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45A2E-5F47-CA59-84DC-4DD01DB0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전화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374BC-5859-756F-30A3-9DD516E5A92F}"/>
              </a:ext>
            </a:extLst>
          </p:cNvPr>
          <p:cNvSpPr txBox="1"/>
          <p:nvPr/>
        </p:nvSpPr>
        <p:spPr>
          <a:xfrm>
            <a:off x="409670" y="2111213"/>
            <a:ext cx="4524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url</a:t>
            </a:r>
            <a:r>
              <a:rPr lang="en-US" altLang="ko-KR" dirty="0"/>
              <a:t>" : "</a:t>
            </a:r>
            <a:r>
              <a:rPr lang="en-US" altLang="ko-KR" dirty="0" err="1"/>
              <a:t>callPhone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"params" : {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phoneNumber</a:t>
            </a:r>
            <a:r>
              <a:rPr lang="en-US" altLang="ko-KR" dirty="0"/>
              <a:t>" : "010-3266-8631"</a:t>
            </a:r>
          </a:p>
          <a:p>
            <a:r>
              <a:rPr lang="en-US" altLang="ko-KR" dirty="0"/>
              <a:t>  },</a:t>
            </a:r>
          </a:p>
          <a:p>
            <a:r>
              <a:rPr lang="en-US" altLang="ko-KR" dirty="0"/>
              <a:t>  "callback" : "callback-0.35149147505341016"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297E7-77A0-E984-5F53-94209FF6BF2E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5A37F44-F436-DA8F-E4A7-50233A396BBC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F6094-A9BC-9E28-B523-C9955FC1096F}"/>
              </a:ext>
            </a:extLst>
          </p:cNvPr>
          <p:cNvSpPr txBox="1"/>
          <p:nvPr/>
        </p:nvSpPr>
        <p:spPr>
          <a:xfrm>
            <a:off x="6096000" y="1863069"/>
            <a:ext cx="4813426" cy="21544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ko-KR" altLang="en-US" sz="800" dirty="0"/>
              <a:t>리턴 없음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66822-6A9A-FE7E-E741-A434A895C96C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9983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25FEB-C50D-BD05-2AE2-FC54CFEB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6DB78-808A-263F-D162-30B04BAA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문자 기능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31761-4675-C75B-3AA5-5C7B4F64F9E7}"/>
              </a:ext>
            </a:extLst>
          </p:cNvPr>
          <p:cNvSpPr txBox="1"/>
          <p:nvPr/>
        </p:nvSpPr>
        <p:spPr>
          <a:xfrm>
            <a:off x="409670" y="1601491"/>
            <a:ext cx="45244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"method" : "POST",</a:t>
            </a:r>
          </a:p>
          <a:p>
            <a:r>
              <a:rPr lang="en-US" altLang="ko-KR" sz="1400" dirty="0"/>
              <a:t>  "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" : "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/customer/</a:t>
            </a:r>
            <a:r>
              <a:rPr lang="en-US" altLang="ko-KR" sz="1400" dirty="0" err="1"/>
              <a:t>sms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"params" : {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employeeId</a:t>
            </a:r>
            <a:r>
              <a:rPr lang="en-US" altLang="ko-KR" sz="1400" dirty="0"/>
              <a:t>" : "200710006",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equipTelNum</a:t>
            </a:r>
            <a:r>
              <a:rPr lang="en-US" altLang="ko-KR" sz="1400" dirty="0"/>
              <a:t>" : "01030975223",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receiverTelDdd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receiverTelExn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receiverTelNum</a:t>
            </a:r>
            <a:r>
              <a:rPr lang="en-US" altLang="ko-KR" sz="1400" dirty="0"/>
              <a:t>" : "",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sendTelDdd</a:t>
            </a:r>
            <a:r>
              <a:rPr lang="en-US" altLang="ko-KR" sz="1400" dirty="0"/>
              <a:t>" : "010",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sendTelExn</a:t>
            </a:r>
            <a:r>
              <a:rPr lang="en-US" altLang="ko-KR" sz="1400" dirty="0"/>
              <a:t>" : "4945",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sendTelNum</a:t>
            </a:r>
            <a:r>
              <a:rPr lang="en-US" altLang="ko-KR" sz="1400" dirty="0"/>
              <a:t>" : "6284",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smsDesc</a:t>
            </a:r>
            <a:r>
              <a:rPr lang="en-US" altLang="ko-KR" sz="1400" dirty="0"/>
              <a:t>" : "null [</a:t>
            </a:r>
            <a:r>
              <a:rPr lang="ko-KR" altLang="en-US" sz="1400" dirty="0"/>
              <a:t>도시가스 </a:t>
            </a:r>
            <a:r>
              <a:rPr lang="ko-KR" altLang="en-US" sz="1400" dirty="0" err="1"/>
              <a:t>미검침</a:t>
            </a:r>
            <a:r>
              <a:rPr lang="ko-KR" altLang="en-US" sz="1400" dirty="0"/>
              <a:t> 안내</a:t>
            </a:r>
            <a:r>
              <a:rPr lang="en-US" altLang="ko-KR" sz="1400" dirty="0"/>
              <a:t>]\n</a:t>
            </a:r>
            <a:r>
              <a:rPr lang="ko-KR" altLang="en-US" sz="1400" dirty="0"/>
              <a:t>안녕하세요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이엔에스입니다</a:t>
            </a:r>
            <a:r>
              <a:rPr lang="en-US" altLang="ko-KR" sz="1400" dirty="0"/>
              <a:t>.\n\n□ </a:t>
            </a:r>
            <a:r>
              <a:rPr lang="ko-KR" altLang="en-US" sz="1400" dirty="0"/>
              <a:t>고객번호 </a:t>
            </a:r>
            <a:r>
              <a:rPr lang="en-US" altLang="ko-KR" sz="1400" dirty="0"/>
              <a:t>: #{1}(</a:t>
            </a:r>
            <a:r>
              <a:rPr lang="ko-KR" altLang="en-US" sz="1400" dirty="0"/>
              <a:t>고객번호</a:t>
            </a:r>
            <a:r>
              <a:rPr lang="en-US" altLang="ko-KR" sz="1400" dirty="0"/>
              <a:t>)\n□ </a:t>
            </a:r>
            <a:r>
              <a:rPr lang="ko-KR" altLang="en-US" sz="1400" dirty="0"/>
              <a:t>주소 </a:t>
            </a:r>
            <a:r>
              <a:rPr lang="en-US" altLang="ko-KR" sz="1400" dirty="0"/>
              <a:t>: #{2}(</a:t>
            </a:r>
            <a:r>
              <a:rPr lang="ko-KR" altLang="en-US" sz="1400" dirty="0"/>
              <a:t>고객주소</a:t>
            </a:r>
            <a:r>
              <a:rPr lang="en-US" altLang="ko-KR" sz="1400" dirty="0"/>
              <a:t>)\n□ </a:t>
            </a:r>
            <a:r>
              <a:rPr lang="ko-KR" altLang="en-US" sz="1400" dirty="0" err="1"/>
              <a:t>미검침월</a:t>
            </a:r>
            <a:r>
              <a:rPr lang="ko-KR" altLang="en-US" sz="1400" dirty="0"/>
              <a:t> </a:t>
            </a:r>
            <a:r>
              <a:rPr lang="en-US" altLang="ko-KR" sz="1400" dirty="0"/>
              <a:t>: #{3}(</a:t>
            </a:r>
            <a:r>
              <a:rPr lang="ko-KR" altLang="en-US" sz="1400" dirty="0" err="1"/>
              <a:t>미검침월</a:t>
            </a:r>
            <a:r>
              <a:rPr lang="en-US" altLang="ko-KR" sz="1400" dirty="0"/>
              <a:t>)\n\n</a:t>
            </a:r>
            <a:r>
              <a:rPr lang="ko-KR" altLang="en-US" sz="1400" dirty="0" err="1"/>
              <a:t>미검침</a:t>
            </a:r>
            <a:r>
              <a:rPr lang="ko-KR" altLang="en-US" sz="1400" dirty="0"/>
              <a:t> 시 도시가스 공급규정에 따라 인정사용량이 부과됩니다</a:t>
            </a:r>
            <a:r>
              <a:rPr lang="en-US" altLang="ko-KR" sz="1400" dirty="0"/>
              <a:t>.\n\n</a:t>
            </a:r>
            <a:r>
              <a:rPr lang="ko-KR" altLang="en-US" sz="1400" dirty="0"/>
              <a:t>아래 버튼을 터치하여 계량기 숫자판에서 검정색 바탕의 흰색 숫자를 입력하여 주세요</a:t>
            </a:r>
            <a:r>
              <a:rPr lang="en-US" altLang="ko-KR" sz="1400" dirty="0"/>
              <a:t>.\n\n□ </a:t>
            </a:r>
            <a:r>
              <a:rPr lang="ko-KR" altLang="en-US" sz="1400" dirty="0"/>
              <a:t>콜센터 </a:t>
            </a:r>
            <a:r>
              <a:rPr lang="en-US" altLang="ko-KR" sz="1400" dirty="0"/>
              <a:t>: 1566-6116\n\n</a:t>
            </a:r>
            <a:r>
              <a:rPr lang="ko-KR" altLang="en-US" sz="1400" dirty="0"/>
              <a:t>감사합니다</a:t>
            </a:r>
            <a:r>
              <a:rPr lang="en-US" altLang="ko-KR" sz="1400" dirty="0"/>
              <a:t>.",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ktSendYn</a:t>
            </a:r>
            <a:r>
              <a:rPr lang="en-US" altLang="ko-KR" sz="1400" dirty="0"/>
              <a:t>" : "N",</a:t>
            </a:r>
          </a:p>
          <a:p>
            <a:r>
              <a:rPr lang="en-US" altLang="ko-KR" sz="1400" dirty="0"/>
              <a:t>    "</a:t>
            </a:r>
            <a:r>
              <a:rPr lang="en-US" altLang="ko-KR" sz="1400" dirty="0" err="1"/>
              <a:t>corresFlag</a:t>
            </a:r>
            <a:r>
              <a:rPr lang="en-US" altLang="ko-KR" sz="1400" dirty="0"/>
              <a:t>" : "1"</a:t>
            </a:r>
          </a:p>
          <a:p>
            <a:r>
              <a:rPr lang="en-US" altLang="ko-KR" sz="1400" dirty="0"/>
              <a:t>  },</a:t>
            </a:r>
          </a:p>
          <a:p>
            <a:r>
              <a:rPr lang="en-US" altLang="ko-KR" sz="1400" dirty="0"/>
              <a:t>  "callback" : "callback_0.4608906673673807"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3D1F6-9EA4-D269-2A72-92AAE04E74F3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928400-132F-058D-EEE9-6002FCDEA24C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6631B9-6D13-1616-717A-5C306A049CC2}"/>
              </a:ext>
            </a:extLst>
          </p:cNvPr>
          <p:cNvSpPr txBox="1"/>
          <p:nvPr/>
        </p:nvSpPr>
        <p:spPr>
          <a:xfrm>
            <a:off x="6114107" y="2686934"/>
            <a:ext cx="4813426" cy="21544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ko-KR" altLang="en-US" sz="800" dirty="0"/>
              <a:t>리턴 없음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C9DCC-B99B-D1E1-97D8-41C16EA19A12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11352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1B41C-A898-324F-2A4B-A22DF3E1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FB620-4636-8571-31D5-2D34AC615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카메라 기능 </a:t>
            </a:r>
            <a:r>
              <a:rPr lang="en-US" altLang="ko-KR" sz="2800" dirty="0"/>
              <a:t>- ai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929A8-7F9C-E367-1DDA-45255566BC84}"/>
              </a:ext>
            </a:extLst>
          </p:cNvPr>
          <p:cNvSpPr txBox="1"/>
          <p:nvPr/>
        </p:nvSpPr>
        <p:spPr>
          <a:xfrm>
            <a:off x="409670" y="1601491"/>
            <a:ext cx="45244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</a:t>
            </a:r>
            <a:r>
              <a:rPr lang="en-US" altLang="ko-KR" dirty="0" err="1"/>
              <a:t>url</a:t>
            </a:r>
            <a:r>
              <a:rPr lang="en-US" altLang="ko-KR" dirty="0"/>
              <a:t>" : "camera",</a:t>
            </a:r>
          </a:p>
          <a:p>
            <a:r>
              <a:rPr lang="en-US" altLang="ko-KR" dirty="0"/>
              <a:t>  "params" : {</a:t>
            </a:r>
          </a:p>
          <a:p>
            <a:r>
              <a:rPr lang="en-US" altLang="ko-KR" dirty="0"/>
              <a:t>    "type" : "meter",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dutyFlag</a:t>
            </a:r>
            <a:r>
              <a:rPr lang="en-US" altLang="ko-KR" dirty="0"/>
              <a:t>" : "10",</a:t>
            </a:r>
          </a:p>
          <a:p>
            <a:r>
              <a:rPr lang="en-US" altLang="ko-KR" dirty="0"/>
              <a:t>    "includeBase64" : true,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meterNo</a:t>
            </a:r>
            <a:r>
              <a:rPr lang="en-US" altLang="ko-KR" dirty="0"/>
              <a:t>" : "300374456",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mtrIdNum</a:t>
            </a:r>
            <a:r>
              <a:rPr lang="en-US" altLang="ko-KR" dirty="0"/>
              <a:t>" : "088322003803",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employeeId</a:t>
            </a:r>
            <a:r>
              <a:rPr lang="en-US" altLang="ko-KR" dirty="0"/>
              <a:t>" : "200710006",</a:t>
            </a:r>
          </a:p>
          <a:p>
            <a:r>
              <a:rPr lang="en-US" altLang="ko-KR" dirty="0"/>
              <a:t>    "</a:t>
            </a:r>
            <a:r>
              <a:rPr lang="en-US" altLang="ko-KR" dirty="0" err="1"/>
              <a:t>equipTelNum</a:t>
            </a:r>
            <a:r>
              <a:rPr lang="en-US" altLang="ko-KR" dirty="0"/>
              <a:t>" : "01030975223"</a:t>
            </a:r>
          </a:p>
          <a:p>
            <a:r>
              <a:rPr lang="en-US" altLang="ko-KR" dirty="0"/>
              <a:t>  },</a:t>
            </a:r>
          </a:p>
          <a:p>
            <a:r>
              <a:rPr lang="en-US" altLang="ko-KR" dirty="0"/>
              <a:t>  "callback" : "callback_0.016598314324509866"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B92AB-017E-FE7D-BFE9-15D5D0647870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9E772A3-A9EB-F982-803A-5FB2C06F0B7D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152462-84C7-CB51-84FE-4057AF005167}"/>
              </a:ext>
            </a:extLst>
          </p:cNvPr>
          <p:cNvSpPr txBox="1"/>
          <p:nvPr/>
        </p:nvSpPr>
        <p:spPr>
          <a:xfrm>
            <a:off x="5806288" y="1596014"/>
            <a:ext cx="6117121" cy="3970318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"base64" : "</a:t>
            </a:r>
            <a:r>
              <a:rPr lang="en-US" altLang="ko-KR" sz="1200" dirty="0" err="1"/>
              <a:t>data:image</a:t>
            </a:r>
            <a:r>
              <a:rPr lang="en-US" altLang="ko-KR" sz="1200" dirty="0"/>
              <a:t>/png;base64,/9j/4AAQSkZJRgABAQAAAQAB ... ",</a:t>
            </a:r>
          </a:p>
          <a:p>
            <a:r>
              <a:rPr lang="en-US" altLang="ko-KR" sz="1200" dirty="0"/>
              <a:t>    "callback" : "callback_0.016598314324509866",</a:t>
            </a:r>
          </a:p>
          <a:p>
            <a:r>
              <a:rPr lang="en-US" altLang="ko-KR" sz="1200" dirty="0"/>
              <a:t>    "current" : 0,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dutyFlag</a:t>
            </a:r>
            <a:r>
              <a:rPr lang="en-US" altLang="ko-KR" sz="1200" dirty="0"/>
              <a:t>" : "10",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 : "200710006",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equipTelNum</a:t>
            </a:r>
            <a:r>
              <a:rPr lang="en-US" altLang="ko-KR" sz="1200" dirty="0"/>
              <a:t>" : "01030975223",</a:t>
            </a:r>
          </a:p>
          <a:p>
            <a:r>
              <a:rPr lang="en-US" altLang="ko-KR" sz="1200" dirty="0"/>
              <a:t>    "includeBase64" : true,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meterNo</a:t>
            </a:r>
            <a:r>
              <a:rPr lang="en-US" altLang="ko-KR" sz="1200" dirty="0"/>
              <a:t>" : "300374456",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mtrIdNum</a:t>
            </a:r>
            <a:r>
              <a:rPr lang="en-US" altLang="ko-KR" sz="1200" dirty="0"/>
              <a:t>" : "088322003803",</a:t>
            </a:r>
          </a:p>
          <a:p>
            <a:r>
              <a:rPr lang="en-US" altLang="ko-KR" sz="1200" dirty="0"/>
              <a:t>    "originBase64" :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/image_1735882033737.jpg",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originPath</a:t>
            </a:r>
            <a:r>
              <a:rPr lang="en-US" altLang="ko-KR" sz="1200" dirty="0"/>
              <a:t>" :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/image_1735882033737.jpg",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replacementIndicatorValue</a:t>
            </a:r>
            <a:r>
              <a:rPr lang="en-US" altLang="ko-KR" sz="1200" dirty="0"/>
              <a:t>" : "0214",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responseMeterNo</a:t>
            </a:r>
            <a:r>
              <a:rPr lang="en-US" altLang="ko-KR" sz="1200" dirty="0"/>
              <a:t>" : "119211061640",</a:t>
            </a:r>
          </a:p>
          <a:p>
            <a:r>
              <a:rPr lang="en-US" altLang="ko-KR" sz="1200" dirty="0"/>
              <a:t>    "type" : "meter"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E2469-2FFC-FC5F-1DC5-3E1598D6097E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0002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CC7B-8B1F-61A5-0901-E4290FAD7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CEBA2-2CCA-10D0-394D-BF8DC4EFE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카메라 기능 </a:t>
            </a:r>
            <a:r>
              <a:rPr lang="en-US" altLang="ko-KR" sz="2800" dirty="0"/>
              <a:t>– </a:t>
            </a:r>
            <a:r>
              <a:rPr lang="ko-KR" altLang="en-US" sz="2800" dirty="0"/>
              <a:t>일반 </a:t>
            </a:r>
            <a:r>
              <a:rPr lang="en-US" altLang="ko-KR" sz="2800" dirty="0"/>
              <a:t>– </a:t>
            </a:r>
            <a:r>
              <a:rPr lang="ko-KR" altLang="en-US" sz="2800" dirty="0"/>
              <a:t>단일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2ECE2-9CB6-3ECC-8B74-BAACCEDBAB3C}"/>
              </a:ext>
            </a:extLst>
          </p:cNvPr>
          <p:cNvSpPr txBox="1"/>
          <p:nvPr/>
        </p:nvSpPr>
        <p:spPr>
          <a:xfrm>
            <a:off x="409670" y="1601491"/>
            <a:ext cx="452446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"camera",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"type" : "",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dutyFlag</a:t>
            </a:r>
            <a:r>
              <a:rPr lang="en-US" altLang="ko-KR" sz="1600" dirty="0"/>
              <a:t>" : "10",</a:t>
            </a:r>
          </a:p>
          <a:p>
            <a:r>
              <a:rPr lang="en-US" altLang="ko-KR" sz="1600" dirty="0"/>
              <a:t>    "includeBase64" : true,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mtrIdNum</a:t>
            </a:r>
            <a:r>
              <a:rPr lang="en-US" altLang="ko-KR" sz="1600" dirty="0"/>
              <a:t>" : "088322003803",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equipTelNum</a:t>
            </a:r>
            <a:r>
              <a:rPr lang="en-US" altLang="ko-KR" sz="1600" dirty="0"/>
              <a:t>" : "01030975223",</a:t>
            </a:r>
          </a:p>
          <a:p>
            <a:r>
              <a:rPr lang="en-US" altLang="ko-KR" sz="1600" dirty="0"/>
              <a:t>    "data" : [ {</a:t>
            </a:r>
          </a:p>
          <a:p>
            <a:r>
              <a:rPr lang="en-US" altLang="ko-KR" sz="1600" dirty="0"/>
              <a:t>      "title" : "</a:t>
            </a:r>
            <a:r>
              <a:rPr lang="ko-KR" altLang="en-US" sz="1600" dirty="0"/>
              <a:t>부적합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    "id" : "1",</a:t>
            </a:r>
          </a:p>
          <a:p>
            <a:r>
              <a:rPr lang="en-US" altLang="ko-KR" sz="1600" dirty="0"/>
              <a:t>      "</a:t>
            </a:r>
            <a:r>
              <a:rPr lang="en-US" altLang="ko-KR" sz="1600" dirty="0" err="1"/>
              <a:t>maxLength</a:t>
            </a:r>
            <a:r>
              <a:rPr lang="en-US" altLang="ko-KR" sz="1600" dirty="0"/>
              <a:t>" : 1,</a:t>
            </a:r>
          </a:p>
          <a:p>
            <a:r>
              <a:rPr lang="en-US" altLang="ko-KR" sz="1600" dirty="0"/>
              <a:t>      "length" : 0,</a:t>
            </a:r>
          </a:p>
          <a:p>
            <a:r>
              <a:rPr lang="en-US" altLang="ko-KR" sz="1600" dirty="0"/>
              <a:t>      "paths" : [ ],</a:t>
            </a:r>
          </a:p>
          <a:p>
            <a:r>
              <a:rPr lang="en-US" altLang="ko-KR" sz="1600" dirty="0"/>
              <a:t>      "base64" : [ ]</a:t>
            </a:r>
          </a:p>
          <a:p>
            <a:r>
              <a:rPr lang="en-US" altLang="ko-KR" sz="1600" dirty="0"/>
              <a:t>    } ]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"callback" : "callback_0.45990230167804325"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118835-FE2D-6B62-2A1F-B28EC70AA834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92FFB72-4419-FCD1-3F87-DA6E925BF9B2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E144DDF-6898-3C6E-63A7-4B116B7375AC}"/>
              </a:ext>
            </a:extLst>
          </p:cNvPr>
          <p:cNvSpPr txBox="1"/>
          <p:nvPr/>
        </p:nvSpPr>
        <p:spPr>
          <a:xfrm>
            <a:off x="5806288" y="1596014"/>
            <a:ext cx="6117121" cy="470898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"base64" : "</a:t>
            </a:r>
            <a:r>
              <a:rPr lang="en-US" altLang="ko-KR" sz="1200" dirty="0" err="1"/>
              <a:t>data:image</a:t>
            </a:r>
            <a:r>
              <a:rPr lang="en-US" altLang="ko-KR" sz="1200" dirty="0"/>
              <a:t>/png;base64,/9j/4AAQSkZJRgABA ... " ],</a:t>
            </a:r>
          </a:p>
          <a:p>
            <a:r>
              <a:rPr lang="en-US" altLang="ko-KR" sz="1200" dirty="0"/>
              <a:t>      "id" : "1",</a:t>
            </a:r>
          </a:p>
          <a:p>
            <a:r>
              <a:rPr lang="en-US" altLang="ko-KR" sz="1200" dirty="0"/>
              <a:t>      "length" : 1,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" : 1,</a:t>
            </a:r>
          </a:p>
          <a:p>
            <a:r>
              <a:rPr lang="en-US" altLang="ko-KR" sz="1200" dirty="0"/>
              <a:t>      "paths" : [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/image_1735882033737.jpg" ],</a:t>
            </a:r>
          </a:p>
          <a:p>
            <a:r>
              <a:rPr lang="en-US" altLang="ko-KR" sz="1200" dirty="0"/>
              <a:t>      "title" : "</a:t>
            </a:r>
            <a:r>
              <a:rPr lang="ko-KR" altLang="en-US" sz="1200" dirty="0"/>
              <a:t>부적합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} ],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dutyFlag</a:t>
            </a:r>
            <a:r>
              <a:rPr lang="en-US" altLang="ko-KR" sz="1200" dirty="0"/>
              <a:t>" : "10",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 : "200710006",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equipTelNum</a:t>
            </a:r>
            <a:r>
              <a:rPr lang="en-US" altLang="ko-KR" sz="1200" dirty="0"/>
              <a:t>" : "01030975223",</a:t>
            </a:r>
          </a:p>
          <a:p>
            <a:r>
              <a:rPr lang="en-US" altLang="ko-KR" sz="1200" dirty="0"/>
              <a:t>    "includeBase64" : true,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mtrIdNum</a:t>
            </a:r>
            <a:r>
              <a:rPr lang="en-US" altLang="ko-KR" sz="1200" dirty="0"/>
              <a:t>" : "088322003803",</a:t>
            </a:r>
          </a:p>
          <a:p>
            <a:r>
              <a:rPr lang="en-US" altLang="ko-KR" sz="1200" dirty="0"/>
              <a:t>    "originBase64" :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/image_1735882033737.jpg",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originPath</a:t>
            </a:r>
            <a:r>
              <a:rPr lang="en-US" altLang="ko-KR" sz="1200" dirty="0"/>
              <a:t>" :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/image_1735882033737.jpg",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replacementIndicatorValue</a:t>
            </a:r>
            <a:r>
              <a:rPr lang="en-US" altLang="ko-KR" sz="1200" dirty="0"/>
              <a:t>" : "0214",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responseMeterNo</a:t>
            </a:r>
            <a:r>
              <a:rPr lang="en-US" altLang="ko-KR" sz="1200" dirty="0"/>
              <a:t>" : "119211061640",</a:t>
            </a:r>
          </a:p>
          <a:p>
            <a:r>
              <a:rPr lang="en-US" altLang="ko-KR" sz="1200" dirty="0"/>
              <a:t>    "type" : ""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EA968C-DBAD-FFD0-21E1-109436336108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93127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6D73-CF36-A173-7C23-717E39B02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63665-8136-22FF-B62E-7143CAFF8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카메라 기능 </a:t>
            </a:r>
            <a:r>
              <a:rPr lang="en-US" altLang="ko-KR" sz="2800" dirty="0"/>
              <a:t>– </a:t>
            </a:r>
            <a:r>
              <a:rPr lang="ko-KR" altLang="en-US" sz="2800" dirty="0"/>
              <a:t>일반 </a:t>
            </a:r>
            <a:r>
              <a:rPr lang="en-US" altLang="ko-KR" sz="2800" dirty="0"/>
              <a:t>- </a:t>
            </a:r>
            <a:r>
              <a:rPr lang="ko-KR" altLang="en-US" sz="2800" dirty="0"/>
              <a:t>다중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F214B-BA5F-9280-2CA0-28D7BF4B6088}"/>
              </a:ext>
            </a:extLst>
          </p:cNvPr>
          <p:cNvSpPr txBox="1"/>
          <p:nvPr/>
        </p:nvSpPr>
        <p:spPr>
          <a:xfrm>
            <a:off x="409670" y="1601491"/>
            <a:ext cx="45244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"params": {</a:t>
            </a:r>
          </a:p>
          <a:p>
            <a:r>
              <a:rPr lang="en-US" altLang="ko-KR" sz="1200" dirty="0"/>
              <a:t>  "type": "",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dutyFlag</a:t>
            </a:r>
            <a:r>
              <a:rPr lang="en-US" altLang="ko-KR" sz="1200" dirty="0"/>
              <a:t>": "10",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mtrIdNum</a:t>
            </a:r>
            <a:r>
              <a:rPr lang="en-US" altLang="ko-KR" sz="1200" dirty="0"/>
              <a:t>": "088322003803",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": "200710006",</a:t>
            </a:r>
          </a:p>
          <a:p>
            <a:r>
              <a:rPr lang="en-US" altLang="ko-KR" sz="1200" dirty="0"/>
              <a:t>  "</a:t>
            </a:r>
            <a:r>
              <a:rPr lang="en-US" altLang="ko-KR" sz="1200" dirty="0" err="1"/>
              <a:t>equipTelNum</a:t>
            </a:r>
            <a:r>
              <a:rPr lang="en-US" altLang="ko-KR" sz="1200" dirty="0"/>
              <a:t>": "01012345678"</a:t>
            </a:r>
          </a:p>
          <a:p>
            <a:r>
              <a:rPr lang="en-US" altLang="ko-KR" sz="1200" dirty="0"/>
              <a:t>  "includeBase64": true,</a:t>
            </a:r>
          </a:p>
          <a:p>
            <a:r>
              <a:rPr lang="en-US" altLang="ko-KR" sz="1200" dirty="0"/>
              <a:t>  "data": [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  "title": "Sample Title1",</a:t>
            </a:r>
          </a:p>
          <a:p>
            <a:r>
              <a:rPr lang="en-US" altLang="ko-KR" sz="1200" dirty="0"/>
              <a:t>          "id": "1",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": 1,</a:t>
            </a:r>
          </a:p>
          <a:p>
            <a:r>
              <a:rPr lang="en-US" altLang="ko-KR" sz="1200" dirty="0"/>
              <a:t>          "length": 0,</a:t>
            </a:r>
          </a:p>
          <a:p>
            <a:r>
              <a:rPr lang="en-US" altLang="ko-KR" sz="1200" dirty="0"/>
              <a:t>          "paths": [],</a:t>
            </a:r>
          </a:p>
          <a:p>
            <a:r>
              <a:rPr lang="en-US" altLang="ko-KR" sz="1200" dirty="0"/>
              <a:t>          "base64": []</a:t>
            </a:r>
          </a:p>
          <a:p>
            <a:r>
              <a:rPr lang="en-US" altLang="ko-KR" sz="1200" dirty="0"/>
              <a:t>      },</a:t>
            </a:r>
          </a:p>
          <a:p>
            <a:r>
              <a:rPr lang="en-US" altLang="ko-KR" sz="1200" dirty="0"/>
              <a:t>      {</a:t>
            </a:r>
          </a:p>
          <a:p>
            <a:r>
              <a:rPr lang="en-US" altLang="ko-KR" sz="1200" dirty="0"/>
              <a:t>          "title": "Sample Title2",</a:t>
            </a:r>
          </a:p>
          <a:p>
            <a:r>
              <a:rPr lang="en-US" altLang="ko-KR" sz="1200" dirty="0"/>
              <a:t>          "id": "2",</a:t>
            </a:r>
          </a:p>
          <a:p>
            <a:r>
              <a:rPr lang="en-US" altLang="ko-KR" sz="1200" dirty="0"/>
              <a:t>          "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": 2,</a:t>
            </a:r>
          </a:p>
          <a:p>
            <a:r>
              <a:rPr lang="en-US" altLang="ko-KR" sz="1200" dirty="0"/>
              <a:t>          "length": 0,</a:t>
            </a:r>
          </a:p>
          <a:p>
            <a:r>
              <a:rPr lang="en-US" altLang="ko-KR" sz="1200" dirty="0"/>
              <a:t>          "paths": [],</a:t>
            </a:r>
          </a:p>
          <a:p>
            <a:r>
              <a:rPr lang="en-US" altLang="ko-KR" sz="1200" dirty="0"/>
              <a:t>          "base64": []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]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1B7E8-01CF-ECB8-90FC-4AFFF155E491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55970FC-DA6D-FAAB-D031-24D4A65AF5E9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7CE141-5BE5-917A-F6FF-5E845A2868CE}"/>
              </a:ext>
            </a:extLst>
          </p:cNvPr>
          <p:cNvSpPr txBox="1"/>
          <p:nvPr/>
        </p:nvSpPr>
        <p:spPr>
          <a:xfrm>
            <a:off x="5869661" y="1140728"/>
            <a:ext cx="6117121" cy="5632311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"callback" : "callback_0.5054206243440862",</a:t>
            </a:r>
          </a:p>
          <a:p>
            <a:r>
              <a:rPr lang="en-US" altLang="ko-KR" sz="1200" dirty="0"/>
              <a:t>    "current" : 0,</a:t>
            </a:r>
          </a:p>
          <a:p>
            <a:r>
              <a:rPr lang="en-US" altLang="ko-KR" sz="1200" dirty="0"/>
              <a:t>    "data" : [ {</a:t>
            </a:r>
          </a:p>
          <a:p>
            <a:r>
              <a:rPr lang="en-US" altLang="ko-KR" sz="1200" dirty="0"/>
              <a:t>      "base64" : ["</a:t>
            </a:r>
            <a:r>
              <a:rPr lang="en-US" altLang="ko-KR" sz="1200" dirty="0" err="1"/>
              <a:t>data:image</a:t>
            </a:r>
            <a:r>
              <a:rPr lang="en-US" altLang="ko-KR" sz="1200" dirty="0"/>
              <a:t>/png;base64,/9j/4AAQSkZJRgABA ... "],</a:t>
            </a:r>
          </a:p>
          <a:p>
            <a:r>
              <a:rPr lang="en-US" altLang="ko-KR" sz="1200" dirty="0"/>
              <a:t>      "id" : "1",</a:t>
            </a:r>
          </a:p>
          <a:p>
            <a:r>
              <a:rPr lang="en-US" altLang="ko-KR" sz="1200" dirty="0"/>
              <a:t>      "length" : 1,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" : 1,</a:t>
            </a:r>
          </a:p>
          <a:p>
            <a:r>
              <a:rPr lang="en-US" altLang="ko-KR" sz="1200" dirty="0"/>
              <a:t>      "paths" : [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/image_1734584064030.jpg" ],</a:t>
            </a:r>
          </a:p>
          <a:p>
            <a:r>
              <a:rPr lang="en-US" altLang="ko-KR" sz="1200" dirty="0"/>
              <a:t>      "title" : "Sample Title1"</a:t>
            </a:r>
          </a:p>
          <a:p>
            <a:r>
              <a:rPr lang="en-US" altLang="ko-KR" sz="1200" dirty="0"/>
              <a:t>    }, {</a:t>
            </a:r>
          </a:p>
          <a:p>
            <a:r>
              <a:rPr lang="en-US" altLang="ko-KR" sz="1200" dirty="0"/>
              <a:t>      "base64" : [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data:image</a:t>
            </a:r>
            <a:r>
              <a:rPr lang="en-US" altLang="ko-KR" sz="1200" dirty="0"/>
              <a:t>/png;base64,/9j/4AAQSkZJRgABA ... ",</a:t>
            </a:r>
          </a:p>
          <a:p>
            <a:r>
              <a:rPr lang="en-US" altLang="ko-KR" sz="1200" dirty="0"/>
              <a:t>            "</a:t>
            </a:r>
            <a:r>
              <a:rPr lang="en-US" altLang="ko-KR" sz="1200" dirty="0" err="1"/>
              <a:t>data:image</a:t>
            </a:r>
            <a:r>
              <a:rPr lang="en-US" altLang="ko-KR" sz="1200" dirty="0"/>
              <a:t>/png;base64,/9j/4AAQSkZJRgABA ... "</a:t>
            </a:r>
          </a:p>
          <a:p>
            <a:r>
              <a:rPr lang="en-US" altLang="ko-KR" sz="1200" dirty="0"/>
              <a:t>       ],</a:t>
            </a:r>
          </a:p>
          <a:p>
            <a:r>
              <a:rPr lang="en-US" altLang="ko-KR" sz="1200" dirty="0"/>
              <a:t>      "id" : "2",</a:t>
            </a:r>
          </a:p>
          <a:p>
            <a:r>
              <a:rPr lang="en-US" altLang="ko-KR" sz="1200" dirty="0"/>
              <a:t>      "length" : 2,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maxLength</a:t>
            </a:r>
            <a:r>
              <a:rPr lang="en-US" altLang="ko-KR" sz="1200" dirty="0"/>
              <a:t>" : 2,</a:t>
            </a:r>
          </a:p>
          <a:p>
            <a:r>
              <a:rPr lang="en-US" altLang="ko-KR" sz="1200" dirty="0"/>
              <a:t>      "paths" : [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/image_1734584074254.jpg", "/data/user/0/</a:t>
            </a:r>
            <a:r>
              <a:rPr lang="en-US" altLang="ko-KR" sz="1200" dirty="0" err="1"/>
              <a:t>com.scgs.fms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app_images</a:t>
            </a:r>
            <a:r>
              <a:rPr lang="en-US" altLang="ko-KR" sz="1200" dirty="0"/>
              <a:t>/</a:t>
            </a:r>
            <a:r>
              <a:rPr lang="en-US" altLang="ko-KR" sz="1200" dirty="0" err="1"/>
              <a:t>imagesCrop</a:t>
            </a:r>
            <a:r>
              <a:rPr lang="en-US" altLang="ko-KR" sz="1200" dirty="0"/>
              <a:t>/image_1734584076656.jpg" ],</a:t>
            </a:r>
          </a:p>
          <a:p>
            <a:r>
              <a:rPr lang="en-US" altLang="ko-KR" sz="1200" dirty="0"/>
              <a:t>      "title" : "Sample Title2"</a:t>
            </a:r>
          </a:p>
          <a:p>
            <a:r>
              <a:rPr lang="en-US" altLang="ko-KR" sz="1200" dirty="0"/>
              <a:t>    } ],</a:t>
            </a:r>
          </a:p>
          <a:p>
            <a:r>
              <a:rPr lang="en-US" altLang="ko-KR" sz="1200" dirty="0"/>
              <a:t>    "includeBase64" : false,</a:t>
            </a:r>
          </a:p>
          <a:p>
            <a:r>
              <a:rPr lang="en-US" altLang="ko-KR" sz="1200" dirty="0"/>
              <a:t>    "type" : ""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563E0-BD79-042D-41DE-A2DD327002A3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839835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21C95-09A0-AFA3-8808-E245BA50B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467CA-8237-18CF-4C91-2AA68EAAD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카메라 기능 </a:t>
            </a:r>
            <a:r>
              <a:rPr lang="en-US" altLang="ko-KR" sz="2800" dirty="0"/>
              <a:t>- </a:t>
            </a:r>
            <a:r>
              <a:rPr lang="ko-KR" altLang="en-US" sz="2800" dirty="0"/>
              <a:t>바코드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69050-BD97-93E7-87AC-9DDB27BE1A0B}"/>
              </a:ext>
            </a:extLst>
          </p:cNvPr>
          <p:cNvSpPr txBox="1"/>
          <p:nvPr/>
        </p:nvSpPr>
        <p:spPr>
          <a:xfrm>
            <a:off x="409670" y="1601491"/>
            <a:ext cx="45244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"barcode",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"individual" : false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"callback" : "callback-0.6129626417504161"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4018-13AA-F09F-87CE-BDCD013666B8}"/>
              </a:ext>
            </a:extLst>
          </p:cNvPr>
          <p:cNvSpPr txBox="1"/>
          <p:nvPr/>
        </p:nvSpPr>
        <p:spPr>
          <a:xfrm>
            <a:off x="609600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171831-EAA2-021A-8432-910F32733810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2BA2E2-3632-3615-F86A-B763168F8718}"/>
              </a:ext>
            </a:extLst>
          </p:cNvPr>
          <p:cNvSpPr txBox="1"/>
          <p:nvPr/>
        </p:nvSpPr>
        <p:spPr>
          <a:xfrm>
            <a:off x="5806288" y="1596014"/>
            <a:ext cx="6117121" cy="1815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</a:t>
            </a:r>
          </a:p>
          <a:p>
            <a:r>
              <a:rPr lang="en-US" altLang="ko-KR" sz="1600" dirty="0"/>
              <a:t>    "callback" : "callback-0.35646433389975263",</a:t>
            </a:r>
          </a:p>
          <a:p>
            <a:r>
              <a:rPr lang="en-US" altLang="ko-KR" sz="1600" dirty="0"/>
              <a:t>    "code" : "036000291452"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8CBF1-325D-937D-A441-E190B19DA948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466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54857-B31B-7A46-8DDD-A85CE9D3D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D11E-7480-BAE8-A3CC-08F20EF0C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359" y="2068716"/>
            <a:ext cx="9144000" cy="998145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호출 메서드 </a:t>
            </a:r>
            <a:r>
              <a:rPr lang="en-US" altLang="ko-KR" sz="4400" dirty="0" err="1"/>
              <a:t>nativeServiceCall</a:t>
            </a:r>
            <a:endParaRPr lang="ko-KR" altLang="en-US" sz="4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FB6B57D-2559-3445-368B-495BB5C74727}"/>
              </a:ext>
            </a:extLst>
          </p:cNvPr>
          <p:cNvSpPr txBox="1">
            <a:spLocks/>
          </p:cNvSpPr>
          <p:nvPr/>
        </p:nvSpPr>
        <p:spPr>
          <a:xfrm>
            <a:off x="318379" y="4427145"/>
            <a:ext cx="11342483" cy="197742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ko-KR" sz="2000" dirty="0"/>
          </a:p>
          <a:p>
            <a:pPr algn="l"/>
            <a:r>
              <a:rPr lang="en-US" altLang="ko-KR" sz="2000" dirty="0"/>
              <a:t>*</a:t>
            </a:r>
            <a:r>
              <a:rPr lang="ko-KR" altLang="en-US" sz="2000" dirty="0"/>
              <a:t> </a:t>
            </a:r>
            <a:r>
              <a:rPr lang="en-US" altLang="ko-KR" sz="2000" dirty="0" err="1"/>
              <a:t>nativeServiceCall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서버 혹은 </a:t>
            </a:r>
            <a:r>
              <a:rPr lang="en-US" altLang="ko-KR" sz="2000" dirty="0"/>
              <a:t>Local DB</a:t>
            </a:r>
            <a:r>
              <a:rPr lang="ko-KR" altLang="en-US" sz="2000" dirty="0"/>
              <a:t> 호출하여 데이터를 저장</a:t>
            </a:r>
            <a:r>
              <a:rPr lang="en-US" altLang="ko-KR" sz="2000" dirty="0"/>
              <a:t>, </a:t>
            </a:r>
            <a:r>
              <a:rPr lang="ko-KR" altLang="en-US" sz="2000" dirty="0"/>
              <a:t>조회</a:t>
            </a:r>
            <a:r>
              <a:rPr lang="en-US" altLang="ko-KR" sz="2000" dirty="0"/>
              <a:t>, </a:t>
            </a:r>
            <a:r>
              <a:rPr lang="ko-KR" altLang="en-US" sz="2000" dirty="0"/>
              <a:t>수정</a:t>
            </a:r>
            <a:r>
              <a:rPr lang="en-US" altLang="ko-KR" sz="2000" dirty="0"/>
              <a:t>, </a:t>
            </a:r>
            <a:r>
              <a:rPr lang="ko-KR" altLang="en-US" sz="2000" dirty="0"/>
              <a:t>삭제 함</a:t>
            </a:r>
            <a:r>
              <a:rPr lang="en-US" altLang="ko-KR" sz="2000" dirty="0"/>
              <a:t>.</a:t>
            </a:r>
          </a:p>
          <a:p>
            <a:pPr algn="l"/>
            <a:endParaRPr lang="en-US" altLang="ko-KR" sz="2000" dirty="0"/>
          </a:p>
          <a:p>
            <a:pPr algn="l"/>
            <a:endParaRPr lang="en-US" altLang="ko-KR" sz="2000" dirty="0"/>
          </a:p>
          <a:p>
            <a:pPr algn="l"/>
            <a:r>
              <a:rPr lang="ko-KR" altLang="en-US" sz="2000" dirty="0"/>
              <a:t>각 페이지별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DB</a:t>
            </a:r>
            <a:r>
              <a:rPr lang="ko-KR" altLang="en-US" sz="2000" dirty="0"/>
              <a:t>에 대한</a:t>
            </a:r>
            <a:r>
              <a:rPr lang="en-US" altLang="ko-KR" sz="2000" dirty="0"/>
              <a:t> </a:t>
            </a:r>
            <a:r>
              <a:rPr lang="ko-KR" altLang="en-US" sz="2000" dirty="0"/>
              <a:t>설명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api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 err="1"/>
              <a:t>api</a:t>
            </a:r>
            <a:r>
              <a:rPr lang="en-US" altLang="ko-KR" sz="2000" dirty="0"/>
              <a:t> </a:t>
            </a:r>
            <a:r>
              <a:rPr lang="ko-KR" altLang="en-US" sz="2000" dirty="0"/>
              <a:t>호출하여 서버에서 데이터를 받아오거나 서버로 데이터를 보냄</a:t>
            </a:r>
            <a:endParaRPr lang="en-US" altLang="ko-KR" sz="2000" dirty="0"/>
          </a:p>
          <a:p>
            <a:pPr algn="l"/>
            <a:endParaRPr lang="en-US" altLang="ko-KR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dirty="0"/>
              <a:t>DB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안드로이드의 </a:t>
            </a:r>
            <a:r>
              <a:rPr lang="en-US" altLang="ko-KR" sz="2000" dirty="0"/>
              <a:t>Local DB( room DB )</a:t>
            </a:r>
            <a:r>
              <a:rPr lang="ko-KR" altLang="en-US" sz="2000" dirty="0"/>
              <a:t>에 저장된 데이터를 가져오거나 변경하거나 추가함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984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3A669-C1DE-94CB-9C9C-47F1A30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3D228-B8C9-1B9A-1F23-8182585CF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로그인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A1C4C-AB80-CFEA-7507-4E7285D766A4}"/>
              </a:ext>
            </a:extLst>
          </p:cNvPr>
          <p:cNvSpPr txBox="1"/>
          <p:nvPr/>
        </p:nvSpPr>
        <p:spPr>
          <a:xfrm>
            <a:off x="6096000" y="2111213"/>
            <a:ext cx="45244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authResult</a:t>
            </a:r>
            <a:r>
              <a:rPr lang="en-US" altLang="ko-KR" sz="1200" dirty="0"/>
              <a:t>" 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authKey</a:t>
            </a:r>
            <a:r>
              <a:rPr lang="en-US" altLang="ko-KR" sz="1200" dirty="0"/>
              <a:t>" : "2811d7bef37e4501b715be4cd9a065a4",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companyCode</a:t>
            </a:r>
            <a:r>
              <a:rPr lang="en-US" altLang="ko-KR" sz="1200" dirty="0"/>
              <a:t>" : "1",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employeeInfo</a:t>
            </a:r>
            <a:r>
              <a:rPr lang="en-US" altLang="ko-KR" sz="1200" dirty="0"/>
              <a:t>" 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employeeId</a:t>
            </a:r>
            <a:r>
              <a:rPr lang="en-US" altLang="ko-KR" sz="1200" dirty="0"/>
              <a:t>" : "200710006",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nmKor</a:t>
            </a:r>
            <a:r>
              <a:rPr lang="en-US" altLang="ko-KR" sz="1200" dirty="0"/>
              <a:t>" : "</a:t>
            </a:r>
            <a:r>
              <a:rPr lang="ko-KR" altLang="en-US" sz="1200" dirty="0" err="1"/>
              <a:t>이인범</a:t>
            </a:r>
            <a:r>
              <a:rPr lang="en-US" altLang="ko-KR" sz="1200" dirty="0"/>
              <a:t>"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"functions" : [ "METER_READING", "METER_REPLACEMENT", "NON_PAYMENT", "SAFETY_CHECK", "SAFETY_CHECK_BOILER", "SAFETY_CHECK_REGTR", "SAFETY_CHECK_SPECIAL", "VISIT" ]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C94B70-550C-46B4-7705-3CBABF1605EE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06A23-DD8B-6409-ED07-E29196E6E409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C19F21-93E6-AEA2-EC00-0D7BFD74561B}"/>
              </a:ext>
            </a:extLst>
          </p:cNvPr>
          <p:cNvSpPr txBox="1"/>
          <p:nvPr/>
        </p:nvSpPr>
        <p:spPr>
          <a:xfrm>
            <a:off x="409670" y="2111213"/>
            <a:ext cx="45244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"POST",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/login-v2",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"company" : "1",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deviceId</a:t>
            </a:r>
            <a:r>
              <a:rPr lang="en-US" altLang="ko-KR" sz="1600" dirty="0"/>
              <a:t>" : "TEST_3_9904",</a:t>
            </a:r>
          </a:p>
          <a:p>
            <a:r>
              <a:rPr lang="en-US" altLang="ko-KR" sz="1600" dirty="0"/>
              <a:t>    "password" : "Bb!200710006",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useCookie</a:t>
            </a:r>
            <a:r>
              <a:rPr lang="en-US" altLang="ko-KR" sz="1600" dirty="0"/>
              <a:t>" : false,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allowMultiLogin</a:t>
            </a:r>
            <a:r>
              <a:rPr lang="en-US" altLang="ko-KR" sz="1600" dirty="0"/>
              <a:t>" : false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"callback" : "callback_0.07428912287051181"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0404215-0E35-73B8-85F5-F5263000F5CB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A699-9D12-760B-273E-1E1D25CC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ED21-DA26-1D18-FB8F-86325194A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홈 </a:t>
            </a:r>
            <a:r>
              <a:rPr lang="en-US" altLang="ko-KR" sz="2800" dirty="0"/>
              <a:t>– </a:t>
            </a:r>
            <a:r>
              <a:rPr lang="ko-KR" altLang="en-US" sz="2800" dirty="0"/>
              <a:t>전자 고지 가입 활동 조회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2E5C1B-DF69-36EE-BD38-6D963F115D20}"/>
              </a:ext>
            </a:extLst>
          </p:cNvPr>
          <p:cNvSpPr txBox="1"/>
          <p:nvPr/>
        </p:nvSpPr>
        <p:spPr>
          <a:xfrm>
            <a:off x="6096000" y="2049533"/>
            <a:ext cx="45244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"result" : { },</a:t>
            </a:r>
          </a:p>
          <a:p>
            <a:r>
              <a:rPr lang="en-US" altLang="ko-KR" sz="1600" dirty="0"/>
              <a:t>  "response" : 200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8E924-6A37-0A8C-DFD6-E522E0CD5795}"/>
              </a:ext>
            </a:extLst>
          </p:cNvPr>
          <p:cNvSpPr txBox="1"/>
          <p:nvPr/>
        </p:nvSpPr>
        <p:spPr>
          <a:xfrm>
            <a:off x="6032625" y="694509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EAB85-017F-8AC4-29E2-10EA6638A465}"/>
              </a:ext>
            </a:extLst>
          </p:cNvPr>
          <p:cNvSpPr txBox="1"/>
          <p:nvPr/>
        </p:nvSpPr>
        <p:spPr>
          <a:xfrm>
            <a:off x="457578" y="1758128"/>
            <a:ext cx="4524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"GET",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/jobs/</a:t>
            </a:r>
            <a:r>
              <a:rPr lang="en-US" altLang="ko-KR" sz="1600" dirty="0" err="1"/>
              <a:t>recommendApp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"photos" : { },</a:t>
            </a:r>
          </a:p>
          <a:p>
            <a:r>
              <a:rPr lang="en-US" altLang="ko-KR" sz="1600" dirty="0"/>
              <a:t>  "callback" : "callback_0.6318023933129404"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CA5DEF9-1924-B75B-F38A-B587E2EC863D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D747C9-8B76-3356-C912-6BC4341A953F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8021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E37B-02D9-7D4F-C517-109A1E88B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B1260-A371-382E-ED02-5ACB89D57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홈 </a:t>
            </a:r>
            <a:r>
              <a:rPr lang="en-US" altLang="ko-KR" sz="2800" dirty="0"/>
              <a:t>– </a:t>
            </a:r>
            <a:r>
              <a:rPr lang="ko-KR" altLang="en-US" sz="2800" b="0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초기 코드 데이터 조회 </a:t>
            </a:r>
            <a:r>
              <a:rPr lang="en-US" altLang="ko-KR" sz="2800" b="0" i="0" dirty="0">
                <a:solidFill>
                  <a:srgbClr val="3B4151"/>
                </a:solidFill>
                <a:effectLst/>
                <a:latin typeface="Arial" panose="020B0604020202020204" pitchFamily="34" charset="0"/>
              </a:rPr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7D5E-AFED-A4EB-7425-8D677836DE6D}"/>
              </a:ext>
            </a:extLst>
          </p:cNvPr>
          <p:cNvSpPr txBox="1"/>
          <p:nvPr/>
        </p:nvSpPr>
        <p:spPr>
          <a:xfrm>
            <a:off x="6032625" y="1399638"/>
            <a:ext cx="4524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"result" : {</a:t>
            </a:r>
          </a:p>
          <a:p>
            <a:r>
              <a:rPr lang="en-US" altLang="ko-KR" dirty="0"/>
              <a:t>    "code" : 1000,</a:t>
            </a:r>
          </a:p>
          <a:p>
            <a:r>
              <a:rPr lang="en-US" altLang="ko-KR" dirty="0"/>
              <a:t>    "message" : "API </a:t>
            </a:r>
            <a:r>
              <a:rPr lang="ko-KR" altLang="en-US" dirty="0"/>
              <a:t>수신 성공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"type" : "native"</a:t>
            </a:r>
          </a:p>
          <a:p>
            <a:r>
              <a:rPr lang="en-US" altLang="ko-KR" dirty="0"/>
              <a:t>  },</a:t>
            </a:r>
          </a:p>
          <a:p>
            <a:r>
              <a:rPr lang="en-US" altLang="ko-KR" dirty="0"/>
              <a:t>  "response" : 200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8E84E-533C-1695-DBAD-F5F38FDCDDA6}"/>
              </a:ext>
            </a:extLst>
          </p:cNvPr>
          <p:cNvSpPr txBox="1"/>
          <p:nvPr/>
        </p:nvSpPr>
        <p:spPr>
          <a:xfrm>
            <a:off x="5954540" y="651850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774DCA-59AC-B3E9-D5C3-304F23609ED4}"/>
              </a:ext>
            </a:extLst>
          </p:cNvPr>
          <p:cNvSpPr txBox="1"/>
          <p:nvPr/>
        </p:nvSpPr>
        <p:spPr>
          <a:xfrm>
            <a:off x="457578" y="1399638"/>
            <a:ext cx="452446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"GET",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-code",</a:t>
            </a:r>
          </a:p>
          <a:p>
            <a:r>
              <a:rPr lang="en-US" altLang="ko-KR" sz="1600" dirty="0"/>
              <a:t>  "params" : {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centerCd</a:t>
            </a:r>
            <a:r>
              <a:rPr lang="en-US" altLang="ko-KR" sz="1600" dirty="0"/>
              <a:t>" : "11",</a:t>
            </a:r>
          </a:p>
          <a:p>
            <a:r>
              <a:rPr lang="en-US" altLang="ko-KR" sz="1600" dirty="0"/>
              <a:t>    "</a:t>
            </a:r>
            <a:r>
              <a:rPr lang="en-US" altLang="ko-KR" sz="1600" dirty="0" err="1"/>
              <a:t>employeeId</a:t>
            </a:r>
            <a:r>
              <a:rPr lang="en-US" altLang="ko-KR" sz="1600" dirty="0"/>
              <a:t>" : "200710006"</a:t>
            </a:r>
          </a:p>
          <a:p>
            <a:r>
              <a:rPr lang="en-US" altLang="ko-KR" sz="1600" dirty="0"/>
              <a:t>  },</a:t>
            </a:r>
          </a:p>
          <a:p>
            <a:r>
              <a:rPr lang="en-US" altLang="ko-KR" sz="1600" dirty="0"/>
              <a:t>  "photos" : { },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uniqId</a:t>
            </a:r>
            <a:r>
              <a:rPr lang="en-US" altLang="ko-KR" sz="1600" dirty="0"/>
              <a:t>" : "",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dutyFlag</a:t>
            </a:r>
            <a:r>
              <a:rPr lang="en-US" altLang="ko-KR" sz="1600" dirty="0"/>
              <a:t>" : "",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workFlag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cmm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"callback" : "callback_0.4740426937271107"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878163-7253-AD39-AEF3-CC53026A67DF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AA08CF-C4D4-58B9-042F-8CB96427D24C}"/>
              </a:ext>
            </a:extLst>
          </p:cNvPr>
          <p:cNvSpPr txBox="1"/>
          <p:nvPr/>
        </p:nvSpPr>
        <p:spPr>
          <a:xfrm>
            <a:off x="457578" y="757847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478444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5D5D0-2376-D94E-94E0-6B089AF4A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30F3E-A8C3-7453-E5D7-C6D4E2F04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7469110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홈 </a:t>
            </a:r>
            <a:r>
              <a:rPr lang="en-US" altLang="ko-KR" sz="2800" dirty="0"/>
              <a:t>– </a:t>
            </a:r>
            <a:r>
              <a:rPr lang="ko-KR" altLang="en-US" sz="2800" dirty="0"/>
              <a:t>자료수신설정 메뉴 목록 </a:t>
            </a:r>
            <a:r>
              <a:rPr lang="en-US" altLang="ko-KR" sz="2800" dirty="0"/>
              <a:t>( </a:t>
            </a:r>
            <a:r>
              <a:rPr lang="en-US" altLang="ko-KR" sz="2800" dirty="0" err="1"/>
              <a:t>api</a:t>
            </a:r>
            <a:r>
              <a:rPr lang="en-US" altLang="ko-KR" sz="2800" dirty="0"/>
              <a:t> 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9AA0F-332B-7CC0-0332-05BA2EDAA55E}"/>
              </a:ext>
            </a:extLst>
          </p:cNvPr>
          <p:cNvSpPr txBox="1"/>
          <p:nvPr/>
        </p:nvSpPr>
        <p:spPr>
          <a:xfrm>
            <a:off x="6096000" y="1117026"/>
            <a:ext cx="452446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"result" : [ {</a:t>
            </a:r>
          </a:p>
          <a:p>
            <a:r>
              <a:rPr lang="en-US" altLang="ko-KR" sz="800" dirty="0"/>
              <a:t>    "menu" : "METER_READING",</a:t>
            </a:r>
          </a:p>
          <a:p>
            <a:r>
              <a:rPr lang="en-US" altLang="ko-KR" sz="800" dirty="0"/>
              <a:t>    "config"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gmtrBaseDay</a:t>
            </a:r>
            <a:r>
              <a:rPr lang="en-US" altLang="ko-KR" sz="800" dirty="0"/>
              <a:t>" : "%",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reqYm</a:t>
            </a:r>
            <a:r>
              <a:rPr lang="en-US" altLang="ko-KR" sz="800" dirty="0"/>
              <a:t>" : "202412",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deadlineFlag</a:t>
            </a:r>
            <a:r>
              <a:rPr lang="en-US" altLang="ko-KR" sz="800" dirty="0"/>
              <a:t>" : "",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centerCd</a:t>
            </a:r>
            <a:r>
              <a:rPr lang="en-US" altLang="ko-KR" sz="800" dirty="0"/>
              <a:t>" : "11",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gmtrMethod</a:t>
            </a:r>
            <a:r>
              <a:rPr lang="en-US" altLang="ko-KR" sz="800" dirty="0"/>
              <a:t>" : "10",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zoneManageNum</a:t>
            </a:r>
            <a:r>
              <a:rPr lang="en-US" altLang="ko-KR" sz="800" dirty="0"/>
              <a:t>" : ""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 {</a:t>
            </a:r>
          </a:p>
          <a:p>
            <a:r>
              <a:rPr lang="en-US" altLang="ko-KR" sz="800" dirty="0"/>
              <a:t>    "menu" : "SAFETY_CHECK",</a:t>
            </a:r>
          </a:p>
          <a:p>
            <a:r>
              <a:rPr lang="en-US" altLang="ko-KR" sz="800" dirty="0"/>
              <a:t>    "config"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objYm</a:t>
            </a:r>
            <a:r>
              <a:rPr lang="en-US" altLang="ko-KR" sz="800" dirty="0"/>
              <a:t>" : "202409",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safeChkType</a:t>
            </a:r>
            <a:r>
              <a:rPr lang="en-US" altLang="ko-KR" sz="800" dirty="0"/>
              <a:t>" : "23",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centerCd</a:t>
            </a:r>
            <a:r>
              <a:rPr lang="en-US" altLang="ko-KR" sz="800" dirty="0"/>
              <a:t>" : "11",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chkOrder</a:t>
            </a:r>
            <a:r>
              <a:rPr lang="en-US" altLang="ko-KR" sz="800" dirty="0"/>
              <a:t>" : "70",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chkType</a:t>
            </a:r>
            <a:r>
              <a:rPr lang="en-US" altLang="ko-KR" sz="800" dirty="0"/>
              <a:t>" : "11",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chkYear</a:t>
            </a:r>
            <a:r>
              <a:rPr lang="en-US" altLang="ko-KR" sz="800" dirty="0"/>
              <a:t>" : "2024",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zoneManageNum</a:t>
            </a:r>
            <a:r>
              <a:rPr lang="en-US" altLang="ko-KR" sz="800" dirty="0"/>
              <a:t>" : "00090"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 {</a:t>
            </a:r>
          </a:p>
          <a:p>
            <a:r>
              <a:rPr lang="en-US" altLang="ko-KR" sz="800" dirty="0"/>
              <a:t>    "menu" : "SAFETY_CHECK_BOILER",</a:t>
            </a:r>
          </a:p>
          <a:p>
            <a:r>
              <a:rPr lang="en-US" altLang="ko-KR" sz="800" dirty="0"/>
              <a:t>    "config"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centerCd</a:t>
            </a:r>
            <a:r>
              <a:rPr lang="en-US" altLang="ko-KR" sz="800" dirty="0"/>
              <a:t>" : "34"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 {</a:t>
            </a:r>
          </a:p>
          <a:p>
            <a:r>
              <a:rPr lang="en-US" altLang="ko-KR" sz="800" dirty="0"/>
              <a:t>    "menu" : "SAFETY_CHECK_REGTR",</a:t>
            </a:r>
          </a:p>
          <a:p>
            <a:r>
              <a:rPr lang="en-US" altLang="ko-KR" sz="800" dirty="0"/>
              <a:t>    "config"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safeChkType</a:t>
            </a:r>
            <a:r>
              <a:rPr lang="en-US" altLang="ko-KR" sz="800" dirty="0"/>
              <a:t>" : "18"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 {</a:t>
            </a:r>
          </a:p>
          <a:p>
            <a:r>
              <a:rPr lang="en-US" altLang="ko-KR" sz="800" dirty="0"/>
              <a:t>    "menu" : "SPECIAL_SAFETY",</a:t>
            </a:r>
          </a:p>
          <a:p>
            <a:r>
              <a:rPr lang="en-US" altLang="ko-KR" sz="800" dirty="0"/>
              <a:t>    "config"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objYm</a:t>
            </a:r>
            <a:r>
              <a:rPr lang="en-US" altLang="ko-KR" sz="800" dirty="0"/>
              <a:t>" : "202409",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centerCd</a:t>
            </a:r>
            <a:r>
              <a:rPr lang="en-US" altLang="ko-KR" sz="800" dirty="0"/>
              <a:t>" : "11",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chkOrder</a:t>
            </a:r>
            <a:r>
              <a:rPr lang="en-US" altLang="ko-KR" sz="800" dirty="0"/>
              <a:t>" : "70",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employeeId</a:t>
            </a:r>
            <a:r>
              <a:rPr lang="en-US" altLang="ko-KR" sz="800" dirty="0"/>
              <a:t>" : "210131101",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chkType</a:t>
            </a:r>
            <a:r>
              <a:rPr lang="en-US" altLang="ko-KR" sz="800" dirty="0"/>
              <a:t>" : "21",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chkYear</a:t>
            </a:r>
            <a:r>
              <a:rPr lang="en-US" altLang="ko-KR" sz="800" dirty="0"/>
              <a:t>" : "2024"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 ],</a:t>
            </a:r>
          </a:p>
          <a:p>
            <a:r>
              <a:rPr lang="en-US" altLang="ko-KR" sz="800" dirty="0"/>
              <a:t>  "response" : 200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5FEB0C-F989-493C-3C81-EE3023C6D735}"/>
              </a:ext>
            </a:extLst>
          </p:cNvPr>
          <p:cNvSpPr txBox="1"/>
          <p:nvPr/>
        </p:nvSpPr>
        <p:spPr>
          <a:xfrm>
            <a:off x="6032625" y="694509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7AE021-05F5-7F22-FCEB-3CB5C86A0BA1}"/>
              </a:ext>
            </a:extLst>
          </p:cNvPr>
          <p:cNvSpPr txBox="1"/>
          <p:nvPr/>
        </p:nvSpPr>
        <p:spPr>
          <a:xfrm>
            <a:off x="457578" y="1758128"/>
            <a:ext cx="45244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"GET",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api</a:t>
            </a:r>
            <a:r>
              <a:rPr lang="en-US" altLang="ko-KR" sz="1600" dirty="0"/>
              <a:t>/management/transmission",</a:t>
            </a:r>
          </a:p>
          <a:p>
            <a:r>
              <a:rPr lang="en-US" altLang="ko-KR" sz="1600" dirty="0"/>
              <a:t>  "photos" : { },</a:t>
            </a:r>
          </a:p>
          <a:p>
            <a:r>
              <a:rPr lang="en-US" altLang="ko-KR" sz="1600" dirty="0"/>
              <a:t>  "callback" : "callback_0.5294541974276143"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9660B33-5534-4129-FBF1-E6D3B18CCE5F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6705F0-E005-91DD-63FA-42248E0945C4}"/>
              </a:ext>
            </a:extLst>
          </p:cNvPr>
          <p:cNvSpPr txBox="1"/>
          <p:nvPr/>
        </p:nvSpPr>
        <p:spPr>
          <a:xfrm>
            <a:off x="457578" y="86378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0748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CD73E-0441-BAE5-0A95-15B47463A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75D8A-A401-7323-E245-651D1CF9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6844421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홈 </a:t>
            </a:r>
            <a:r>
              <a:rPr lang="en-US" altLang="ko-KR" sz="2800" dirty="0"/>
              <a:t>– </a:t>
            </a:r>
            <a:r>
              <a:rPr lang="ko-KR" altLang="en-US" sz="2800" dirty="0"/>
              <a:t>업무 현황 </a:t>
            </a:r>
            <a:r>
              <a:rPr lang="en-US" altLang="ko-KR" sz="2800" dirty="0"/>
              <a:t>( DB ) 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80BAA-8FC2-F831-B4C2-993D3F12F90B}"/>
              </a:ext>
            </a:extLst>
          </p:cNvPr>
          <p:cNvSpPr txBox="1"/>
          <p:nvPr/>
        </p:nvSpPr>
        <p:spPr>
          <a:xfrm>
            <a:off x="6096000" y="2111213"/>
            <a:ext cx="45244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"result" : {</a:t>
            </a:r>
          </a:p>
          <a:p>
            <a:r>
              <a:rPr lang="en-US" altLang="ko-KR" sz="1200" dirty="0"/>
              <a:t>    "METER_READING" : {</a:t>
            </a:r>
          </a:p>
          <a:p>
            <a:r>
              <a:rPr lang="en-US" altLang="ko-KR" sz="1200" dirty="0"/>
              <a:t>      "</a:t>
            </a:r>
            <a:r>
              <a:rPr lang="en-US" altLang="ko-KR" sz="1200" dirty="0" err="1"/>
              <a:t>meterReadingData</a:t>
            </a:r>
            <a:r>
              <a:rPr lang="en-US" altLang="ko-KR" sz="1200" dirty="0"/>
              <a:t>" : {</a:t>
            </a:r>
          </a:p>
          <a:p>
            <a:r>
              <a:rPr lang="en-US" altLang="ko-KR" sz="1200" dirty="0"/>
              <a:t>        "</a:t>
            </a:r>
            <a:r>
              <a:rPr lang="en-US" altLang="ko-KR" sz="1200" dirty="0" err="1"/>
              <a:t>sendYn</a:t>
            </a:r>
            <a:r>
              <a:rPr lang="en-US" altLang="ko-KR" sz="1200" dirty="0"/>
              <a:t>" : {</a:t>
            </a:r>
          </a:p>
          <a:p>
            <a:r>
              <a:rPr lang="en-US" altLang="ko-KR" sz="1200" dirty="0"/>
              <a:t>          "N" : 1861,</a:t>
            </a:r>
          </a:p>
          <a:p>
            <a:r>
              <a:rPr lang="en-US" altLang="ko-KR" sz="1200" dirty="0"/>
              <a:t>          "Y" : 1,</a:t>
            </a:r>
          </a:p>
          <a:p>
            <a:r>
              <a:rPr lang="en-US" altLang="ko-KR" sz="1200" dirty="0"/>
              <a:t>          "S" : 2</a:t>
            </a:r>
          </a:p>
          <a:p>
            <a:r>
              <a:rPr lang="en-US" altLang="ko-KR" sz="1200" dirty="0"/>
              <a:t>        }</a:t>
            </a:r>
          </a:p>
          <a:p>
            <a:r>
              <a:rPr lang="en-US" altLang="ko-KR" sz="1200" dirty="0"/>
              <a:t>      }</a:t>
            </a:r>
          </a:p>
          <a:p>
            <a:r>
              <a:rPr lang="en-US" altLang="ko-KR" sz="1200" dirty="0"/>
              <a:t>    },</a:t>
            </a:r>
          </a:p>
          <a:p>
            <a:r>
              <a:rPr lang="en-US" altLang="ko-KR" sz="1200" dirty="0"/>
              <a:t>    "</a:t>
            </a:r>
            <a:r>
              <a:rPr lang="en-US" altLang="ko-KR" sz="1200" dirty="0" err="1"/>
              <a:t>mtrWorkCode</a:t>
            </a:r>
            <a:r>
              <a:rPr lang="en-US" altLang="ko-KR" sz="1200" dirty="0"/>
              <a:t>" : { }</a:t>
            </a:r>
          </a:p>
          <a:p>
            <a:r>
              <a:rPr lang="en-US" altLang="ko-KR" sz="1200" dirty="0"/>
              <a:t>  },</a:t>
            </a:r>
          </a:p>
          <a:p>
            <a:r>
              <a:rPr lang="en-US" altLang="ko-KR" sz="1200" dirty="0"/>
              <a:t>  "response" : 200</a:t>
            </a:r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47E2EA-13F6-9712-D646-8C6870EA234F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88A8C-BD76-2FBF-2D17-E504EEB49783}"/>
              </a:ext>
            </a:extLst>
          </p:cNvPr>
          <p:cNvSpPr txBox="1"/>
          <p:nvPr/>
        </p:nvSpPr>
        <p:spPr>
          <a:xfrm>
            <a:off x="409670" y="2111213"/>
            <a:ext cx="452446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“method” : “GET”,</a:t>
            </a:r>
          </a:p>
          <a:p>
            <a:r>
              <a:rPr lang="en-US" altLang="ko-KR" sz="1600" dirty="0"/>
              <a:t>  “photos” : { },</a:t>
            </a:r>
          </a:p>
          <a:p>
            <a:r>
              <a:rPr lang="en-US" altLang="ko-KR" sz="1600" dirty="0"/>
              <a:t>  “</a:t>
            </a:r>
            <a:r>
              <a:rPr lang="en-US" altLang="ko-KR" sz="1600" dirty="0" err="1"/>
              <a:t>dutyFlag</a:t>
            </a:r>
            <a:r>
              <a:rPr lang="en-US" altLang="ko-KR" sz="1600" dirty="0"/>
              <a:t>" : "METER_READING",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workFlag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list_count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"callback" : "callback_0.23516381226818805"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EF52AC-AB29-F8F6-465C-BEDCA8E9070D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A21F2D-18B9-7D0A-6E92-DEB893C0A583}"/>
              </a:ext>
            </a:extLst>
          </p:cNvPr>
          <p:cNvSpPr txBox="1"/>
          <p:nvPr/>
        </p:nvSpPr>
        <p:spPr>
          <a:xfrm>
            <a:off x="409669" y="4436816"/>
            <a:ext cx="4430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위 파라미터는 검침 예시이고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dutyFlag</a:t>
            </a:r>
            <a:r>
              <a:rPr lang="ko-KR" altLang="en-US" sz="1600" dirty="0"/>
              <a:t>만 변경하면 됨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ABC77-AF19-AF12-8E80-A481BB5AAF7D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9166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92A73-EE0C-E932-23E4-A0874FEA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AE8C9-4872-5F84-95AA-C731824F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0583502" cy="506994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자료 수신 관리 </a:t>
            </a:r>
            <a:r>
              <a:rPr lang="en-US" altLang="ko-KR" sz="2800" dirty="0"/>
              <a:t>– </a:t>
            </a:r>
            <a:r>
              <a:rPr lang="ko-KR" altLang="en-US" sz="2800" dirty="0"/>
              <a:t>수신</a:t>
            </a:r>
            <a:r>
              <a:rPr lang="en-US" altLang="ko-KR" sz="2800" dirty="0"/>
              <a:t>, </a:t>
            </a:r>
            <a:r>
              <a:rPr lang="ko-KR" altLang="en-US" sz="2800" dirty="0"/>
              <a:t>송신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미송신</a:t>
            </a:r>
            <a:r>
              <a:rPr lang="ko-KR" altLang="en-US" sz="2800" dirty="0"/>
              <a:t> </a:t>
            </a:r>
            <a:r>
              <a:rPr lang="en-US" altLang="ko-KR" sz="2800" dirty="0"/>
              <a:t>( DB )</a:t>
            </a:r>
            <a:r>
              <a:rPr lang="ko-KR" altLang="en-US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270B4-00CA-59EE-EB8A-5F05503027A4}"/>
              </a:ext>
            </a:extLst>
          </p:cNvPr>
          <p:cNvSpPr txBox="1"/>
          <p:nvPr/>
        </p:nvSpPr>
        <p:spPr>
          <a:xfrm>
            <a:off x="6159375" y="1610276"/>
            <a:ext cx="452446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{</a:t>
            </a:r>
          </a:p>
          <a:p>
            <a:r>
              <a:rPr lang="en-US" altLang="ko-KR" sz="800" dirty="0"/>
              <a:t>  "result" : {</a:t>
            </a:r>
          </a:p>
          <a:p>
            <a:r>
              <a:rPr lang="en-US" altLang="ko-KR" sz="800" dirty="0"/>
              <a:t>    "METER_READING"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meterReadingData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1864,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</a:t>
            </a:r>
          </a:p>
          <a:p>
            <a:r>
              <a:rPr lang="en-US" altLang="ko-KR" sz="800" dirty="0"/>
              <a:t>    "SAFETY_CHECK"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8,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},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safeChkNoGoodInfo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47,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},</a:t>
            </a:r>
          </a:p>
          <a:p>
            <a:r>
              <a:rPr lang="en-US" altLang="ko-KR" sz="800" dirty="0"/>
              <a:t>    "SAFETY_CHECK_BOILER" : {</a:t>
            </a:r>
          </a:p>
          <a:p>
            <a:r>
              <a:rPr lang="en-US" altLang="ko-KR" sz="800" dirty="0"/>
              <a:t>      "</a:t>
            </a:r>
            <a:r>
              <a:rPr lang="en-US" altLang="ko-KR" sz="800" dirty="0" err="1"/>
              <a:t>safeChkBefoData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"</a:t>
            </a:r>
            <a:r>
              <a:rPr lang="en-US" altLang="ko-KR" sz="800" dirty="0" err="1"/>
              <a:t>sendYn</a:t>
            </a:r>
            <a:r>
              <a:rPr lang="en-US" altLang="ko-KR" sz="800" dirty="0"/>
              <a:t>" : {</a:t>
            </a:r>
          </a:p>
          <a:p>
            <a:r>
              <a:rPr lang="en-US" altLang="ko-KR" sz="800" dirty="0"/>
              <a:t>          "N" : 6,</a:t>
            </a:r>
          </a:p>
          <a:p>
            <a:r>
              <a:rPr lang="en-US" altLang="ko-KR" sz="800" dirty="0"/>
              <a:t>          "Y" : 0,</a:t>
            </a:r>
          </a:p>
          <a:p>
            <a:r>
              <a:rPr lang="en-US" altLang="ko-KR" sz="800" dirty="0"/>
              <a:t>          "S" : 0</a:t>
            </a:r>
          </a:p>
          <a:p>
            <a:r>
              <a:rPr lang="en-US" altLang="ko-KR" sz="800" dirty="0"/>
              <a:t>        }</a:t>
            </a:r>
          </a:p>
          <a:p>
            <a:r>
              <a:rPr lang="en-US" altLang="ko-KR" sz="800" dirty="0"/>
              <a:t>      }</a:t>
            </a:r>
          </a:p>
          <a:p>
            <a:r>
              <a:rPr lang="en-US" altLang="ko-KR" sz="800" dirty="0"/>
              <a:t>    }</a:t>
            </a:r>
          </a:p>
          <a:p>
            <a:r>
              <a:rPr lang="en-US" altLang="ko-KR" sz="800" dirty="0"/>
              <a:t>  },</a:t>
            </a:r>
          </a:p>
          <a:p>
            <a:r>
              <a:rPr lang="en-US" altLang="ko-KR" sz="800" dirty="0"/>
              <a:t>  "response" : 200</a:t>
            </a:r>
          </a:p>
          <a:p>
            <a:r>
              <a:rPr lang="en-US" altLang="ko-KR" sz="800" dirty="0"/>
              <a:t>}</a:t>
            </a:r>
            <a:endParaRPr lang="ko-KR" alt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B10D0-B16F-A103-4E38-6739681F28C8}"/>
              </a:ext>
            </a:extLst>
          </p:cNvPr>
          <p:cNvSpPr txBox="1"/>
          <p:nvPr/>
        </p:nvSpPr>
        <p:spPr>
          <a:xfrm>
            <a:off x="6096000" y="1016716"/>
            <a:ext cx="21343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안드로이드 </a:t>
            </a:r>
            <a:r>
              <a:rPr lang="en-US" altLang="ko-KR" sz="1600" dirty="0"/>
              <a:t>-&gt; </a:t>
            </a:r>
            <a:r>
              <a:rPr lang="ko-KR" altLang="en-US" sz="1600" dirty="0" err="1"/>
              <a:t>웹뷰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4E839-6E25-1ED2-6892-95579B119B65}"/>
              </a:ext>
            </a:extLst>
          </p:cNvPr>
          <p:cNvSpPr txBox="1"/>
          <p:nvPr/>
        </p:nvSpPr>
        <p:spPr>
          <a:xfrm>
            <a:off x="409670" y="1956168"/>
            <a:ext cx="45244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"method" : "GET",</a:t>
            </a:r>
          </a:p>
          <a:p>
            <a:r>
              <a:rPr lang="en-US" altLang="ko-KR" sz="1600" dirty="0"/>
              <a:t>  "photos" : { },</a:t>
            </a:r>
          </a:p>
          <a:p>
            <a:r>
              <a:rPr lang="en-US" altLang="ko-KR" sz="1600" dirty="0"/>
              <a:t>  "</a:t>
            </a:r>
            <a:r>
              <a:rPr lang="en-US" altLang="ko-KR" sz="1600" dirty="0" err="1"/>
              <a:t>workFlag</a:t>
            </a:r>
            <a:r>
              <a:rPr lang="en-US" altLang="ko-KR" sz="1600" dirty="0"/>
              <a:t>" : "</a:t>
            </a:r>
            <a:r>
              <a:rPr lang="en-US" altLang="ko-KR" sz="1600" dirty="0" err="1"/>
              <a:t>list_count</a:t>
            </a:r>
            <a:r>
              <a:rPr lang="en-US" altLang="ko-KR" sz="1600" dirty="0"/>
              <a:t>",</a:t>
            </a:r>
          </a:p>
          <a:p>
            <a:r>
              <a:rPr lang="en-US" altLang="ko-KR" sz="1600" dirty="0"/>
              <a:t>  "callback" : "callback_0.33395588150318134"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AD95A8D-539A-F20F-BD79-2B32B2598055}"/>
              </a:ext>
            </a:extLst>
          </p:cNvPr>
          <p:cNvCxnSpPr>
            <a:cxnSpLocks/>
          </p:cNvCxnSpPr>
          <p:nvPr/>
        </p:nvCxnSpPr>
        <p:spPr>
          <a:xfrm>
            <a:off x="5468293" y="651850"/>
            <a:ext cx="0" cy="5712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E423CC2-C348-637A-3190-43BDDC52AD28}"/>
              </a:ext>
            </a:extLst>
          </p:cNvPr>
          <p:cNvSpPr txBox="1"/>
          <p:nvPr/>
        </p:nvSpPr>
        <p:spPr>
          <a:xfrm>
            <a:off x="409670" y="1016716"/>
            <a:ext cx="3329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웹뷰</a:t>
            </a:r>
            <a:r>
              <a:rPr lang="ko-KR" altLang="en-US" sz="1600" dirty="0"/>
              <a:t> </a:t>
            </a:r>
            <a:r>
              <a:rPr lang="en-US" altLang="ko-KR" sz="1600" dirty="0"/>
              <a:t>-&gt; </a:t>
            </a:r>
            <a:r>
              <a:rPr lang="ko-KR" altLang="en-US" sz="1600" dirty="0"/>
              <a:t>안드로이드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71544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5076</Words>
  <Application>Microsoft Office PowerPoint</Application>
  <PresentationFormat>와이드스크린</PresentationFormat>
  <Paragraphs>795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webView와 android 네이티브 통신 </vt:lpstr>
      <vt:lpstr>Params 설명</vt:lpstr>
      <vt:lpstr>호출 메서드 nativeServiceCall</vt:lpstr>
      <vt:lpstr>로그인 ( api )</vt:lpstr>
      <vt:lpstr>홈 – 전자 고지 가입 활동 조회 ( api )</vt:lpstr>
      <vt:lpstr>홈 – 초기 코드 데이터 조회 ( api )</vt:lpstr>
      <vt:lpstr>홈 – 자료수신설정 메뉴 목록 ( api )</vt:lpstr>
      <vt:lpstr>홈 – 업무 현황 ( DB ) </vt:lpstr>
      <vt:lpstr>자료 수신 관리 – 수신, 송신, 미송신 ( DB ) </vt:lpstr>
      <vt:lpstr>자료 수신 – 검침 ( api )</vt:lpstr>
      <vt:lpstr>자료 수신 – 안전점검 ( api )</vt:lpstr>
      <vt:lpstr>자료 수신 – 안전점검 – 조정기 ( api )</vt:lpstr>
      <vt:lpstr>자료 수신 – 안전점검 – 일일자료 수신 ( api )</vt:lpstr>
      <vt:lpstr>안전점검 ( DB )</vt:lpstr>
      <vt:lpstr>안전점검 – 정기점검 ( DB )</vt:lpstr>
      <vt:lpstr>안전점검 – 정기점검 – 점검 시작 ( DB )</vt:lpstr>
      <vt:lpstr>안전점검 – 정기점검 – 점검 불가 ( DB )</vt:lpstr>
      <vt:lpstr>호출 메서드 actionData </vt:lpstr>
      <vt:lpstr>로그인 - auth</vt:lpstr>
      <vt:lpstr>로그아웃</vt:lpstr>
      <vt:lpstr>전화 기능</vt:lpstr>
      <vt:lpstr>문자 기능</vt:lpstr>
      <vt:lpstr>카메라 기능 - ai</vt:lpstr>
      <vt:lpstr>카메라 기능 – 일반 – 단일</vt:lpstr>
      <vt:lpstr>카메라 기능 – 일반 - 다중</vt:lpstr>
      <vt:lpstr>카메라 기능 - 바코드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 조</dc:creator>
  <cp:lastModifiedBy>정현 조</cp:lastModifiedBy>
  <cp:revision>15</cp:revision>
  <dcterms:created xsi:type="dcterms:W3CDTF">2025-01-02T09:13:49Z</dcterms:created>
  <dcterms:modified xsi:type="dcterms:W3CDTF">2025-01-03T06:48:36Z</dcterms:modified>
</cp:coreProperties>
</file>