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16264-EC39-555F-392D-B7FBD78A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7FA35-9265-0671-730C-1C621399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48211-CF36-3D00-3C9C-45C51EA4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591CF-33F4-3318-4880-F547C460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38CF6-3166-C9F7-0D62-96963A2F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CEC80-B8C9-F217-DB86-23793D4E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6AC2C-6ED3-C494-CFDF-62D565D0A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A5E4C-35DE-1140-D39C-387D3D15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62E02-12A5-4164-BA84-CCCB5BC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4775C-AC92-6AED-72BC-CEB0B568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12C8DA-76AD-CD32-675B-3DAF54AB8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03F72-FA80-3479-BE3B-E4F49303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F1420-2673-C5C0-81FC-3FE87E91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C6CB7-2A3C-56B6-B796-E26BB944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437FC-D999-0BE3-5D0D-8F595214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5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2C10A-EA8B-8DA7-31E5-C9DC3926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9CF1D-6596-0DD4-533A-FF0741D4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C1DF8-A9AD-C8F1-C7C8-0993CAA4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29CE1-792A-7163-4D6D-E12FE21B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0FCCE-94A7-AEDA-C871-B9C51298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1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2C4A8-C5F8-3B1E-2839-C14C641A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E86C4-9404-BA5A-6EC0-A21630B0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ABB32-426A-053E-A7BF-AA09A0B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E132E-E1F8-2647-FFB8-6B361FD7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31417-E393-F484-8AB9-C4E37766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FEE25-7094-4B2C-3DE4-5C41EB87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C2FCB-3A69-EF06-6033-C5A5CC148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D9621-89E9-478F-B3FD-A8A59E11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036A5-2DE6-25E9-BB99-F7978A5A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6F6EC-872A-AC4A-A7AA-3B74B46E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B6426-6F6D-2FF2-4B6B-64D3DDE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7C5E7-86ED-A278-BD61-410580B8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2C89-D5B1-69F1-ED65-679ADC8E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0C70D-3CBF-CF3F-1E5A-D16F90C6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414FF-AB85-95E5-D5E1-99C54E28D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94BBC-95C1-9156-A50F-46E19BAED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14384-ABAE-7B75-0996-ED5A6D1B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6113FA-425D-B798-B58D-9AD38650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76E978-CBB9-ABC6-5B9F-A414DB1F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1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5CA69-1145-DFCD-CFD7-A5F024F5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61410E-25EF-B690-88B0-0AC7EE9E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2CCF53-16DF-9A24-3189-73F63DCB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B3E40-059E-315A-A8EA-C5ACD16A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4AC73B-2E52-278C-7EBC-9A7A39F0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F1481-3402-EF53-FCB4-F83957C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F5F0E-5810-ABD1-FA73-9D2B7159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7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A460-5444-2E7C-27E2-5149EB1A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D593D-0852-B243-C9A3-EF8F9CD1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4D5E-92C7-AD72-7A0C-2A56B376D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A031D-857E-A5D0-D721-0D4B2CDA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98F97-A05C-92C2-3C98-FA13B5E5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367DE4-FF2E-FC58-494B-B6F37950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26087-E92F-D628-6845-0C96E4C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E0F69B-7D8E-A330-0CE8-745FA7FC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B6B37-487F-B65C-79EB-6E4EBAE49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A61BB-F73E-BF5D-AA9A-A069FECC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AB366-49BE-CF0F-626E-AF44A9C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CF1F5-A696-F797-B10E-A75D64BD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936A54-26C2-7EDB-48DC-DA40FE0A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96F7B-C239-7E5B-F0B4-F9C58F29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9D25A-A817-10A7-5403-64132066E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41BA-C15F-41A6-B9EF-77C0F70EB9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518D4-5DFF-2032-7BDA-70E1BFE23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5A176-9670-10FF-E599-8BECE0CDB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64E1-CF22-4778-AD59-52043CC8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8FD767-34FB-FBCB-F897-054180DB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30" y="506115"/>
            <a:ext cx="6812153" cy="6130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605868-7F5A-883C-7409-F4AE3447F4AB}"/>
              </a:ext>
            </a:extLst>
          </p:cNvPr>
          <p:cNvSpPr txBox="1"/>
          <p:nvPr/>
        </p:nvSpPr>
        <p:spPr>
          <a:xfrm>
            <a:off x="443346" y="332509"/>
            <a:ext cx="9344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인프라에듀</a:t>
            </a:r>
            <a:r>
              <a:rPr lang="ko-KR" altLang="en-US" dirty="0"/>
              <a:t>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UX</a:t>
            </a:r>
            <a:r>
              <a:rPr lang="ko-KR" altLang="en-US" dirty="0">
                <a:solidFill>
                  <a:srgbClr val="FF0000"/>
                </a:solidFill>
              </a:rPr>
              <a:t>는 수정한다고 해도 가장 </a:t>
            </a:r>
            <a:r>
              <a:rPr lang="ko-KR" altLang="en-US" dirty="0" err="1">
                <a:solidFill>
                  <a:srgbClr val="FF0000"/>
                </a:solidFill>
              </a:rPr>
              <a:t>중요한거</a:t>
            </a:r>
            <a:r>
              <a:rPr lang="en-US" altLang="ko-KR" dirty="0">
                <a:solidFill>
                  <a:srgbClr val="FF0000"/>
                </a:solidFill>
              </a:rPr>
              <a:t>…  </a:t>
            </a:r>
            <a:r>
              <a:rPr lang="ko-KR" altLang="en-US" dirty="0">
                <a:solidFill>
                  <a:srgbClr val="FF0000"/>
                </a:solidFill>
              </a:rPr>
              <a:t>동영상이나 실시간 </a:t>
            </a:r>
            <a:r>
              <a:rPr lang="en-US" altLang="ko-KR" dirty="0">
                <a:solidFill>
                  <a:srgbClr val="FF0000"/>
                </a:solidFill>
              </a:rPr>
              <a:t>Live</a:t>
            </a:r>
            <a:r>
              <a:rPr lang="ko-KR" altLang="en-US" dirty="0">
                <a:solidFill>
                  <a:srgbClr val="FF0000"/>
                </a:solidFill>
              </a:rPr>
              <a:t>가 지원되지 않는 상태임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Web</a:t>
            </a:r>
            <a:r>
              <a:rPr lang="ko-KR" altLang="en-US" dirty="0">
                <a:solidFill>
                  <a:srgbClr val="FF0000"/>
                </a:solidFill>
              </a:rPr>
              <a:t>처럼 동영상이나 </a:t>
            </a:r>
            <a:r>
              <a:rPr lang="en-US" altLang="ko-KR" dirty="0">
                <a:solidFill>
                  <a:srgbClr val="FF0000"/>
                </a:solidFill>
              </a:rPr>
              <a:t>, Live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접속되야됨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개발 선제조건임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F35B42-F3C8-AC45-BF80-802D6537F410}"/>
              </a:ext>
            </a:extLst>
          </p:cNvPr>
          <p:cNvCxnSpPr>
            <a:cxnSpLocks/>
          </p:cNvCxnSpPr>
          <p:nvPr/>
        </p:nvCxnSpPr>
        <p:spPr>
          <a:xfrm flipH="1">
            <a:off x="10244899" y="3904381"/>
            <a:ext cx="284556" cy="154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14299C-6D81-2EF9-F409-5525307D9A14}"/>
              </a:ext>
            </a:extLst>
          </p:cNvPr>
          <p:cNvSpPr txBox="1"/>
          <p:nvPr/>
        </p:nvSpPr>
        <p:spPr>
          <a:xfrm>
            <a:off x="9511767" y="3392084"/>
            <a:ext cx="194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수업참가시 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 dirty="0">
                <a:solidFill>
                  <a:srgbClr val="00B050"/>
                </a:solidFill>
              </a:rPr>
              <a:t>Live </a:t>
            </a:r>
            <a:r>
              <a:rPr lang="ko-KR" altLang="en-US" sz="1400" dirty="0">
                <a:solidFill>
                  <a:srgbClr val="00B050"/>
                </a:solidFill>
              </a:rPr>
              <a:t>엔진을 통해 접속</a:t>
            </a:r>
          </a:p>
        </p:txBody>
      </p:sp>
    </p:spTree>
    <p:extLst>
      <p:ext uri="{BB962C8B-B14F-4D97-AF65-F5344CB8AC3E}">
        <p14:creationId xmlns:p14="http://schemas.microsoft.com/office/powerpoint/2010/main" val="425045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5D10C3-AECA-07A7-C507-5570767E3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257"/>
            <a:ext cx="7775737" cy="4516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274D8-CE36-0C76-E2B8-DDBA46B5A56E}"/>
              </a:ext>
            </a:extLst>
          </p:cNvPr>
          <p:cNvSpPr txBox="1"/>
          <p:nvPr/>
        </p:nvSpPr>
        <p:spPr>
          <a:xfrm>
            <a:off x="7968909" y="1250302"/>
            <a:ext cx="41184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UX</a:t>
            </a:r>
            <a:r>
              <a:rPr lang="ko-KR" altLang="en-US" sz="1400" dirty="0"/>
              <a:t>가 정상적으로 셋팅 되지 않음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초기 </a:t>
            </a:r>
            <a:r>
              <a:rPr lang="en-US" altLang="ko-KR" sz="1400" dirty="0"/>
              <a:t>ID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en-US" altLang="ko-KR" sz="1400" dirty="0"/>
              <a:t>PW</a:t>
            </a:r>
            <a:r>
              <a:rPr lang="ko-KR" altLang="en-US" sz="1400" dirty="0"/>
              <a:t> 입력 후 저장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매번 접속 할 때마다  로긴을 물어봄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</a:rPr>
              <a:t>저장된 상태면 바탕화면에서 </a:t>
            </a:r>
            <a:r>
              <a:rPr lang="ko-KR" altLang="en-US" sz="1400" dirty="0" err="1">
                <a:solidFill>
                  <a:srgbClr val="FF0000"/>
                </a:solidFill>
              </a:rPr>
              <a:t>클릭시</a:t>
            </a:r>
            <a:r>
              <a:rPr lang="ko-KR" altLang="en-US" sz="1400" dirty="0">
                <a:solidFill>
                  <a:srgbClr val="FF0000"/>
                </a:solidFill>
              </a:rPr>
              <a:t> 자동으로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로긴된</a:t>
            </a:r>
            <a:r>
              <a:rPr lang="ko-KR" altLang="en-US" sz="1400" dirty="0">
                <a:solidFill>
                  <a:srgbClr val="FF0000"/>
                </a:solidFill>
              </a:rPr>
              <a:t> 상태로 처리 </a:t>
            </a:r>
            <a:r>
              <a:rPr lang="ko-KR" altLang="en-US" sz="1400" dirty="0" err="1">
                <a:solidFill>
                  <a:srgbClr val="FF0000"/>
                </a:solidFill>
              </a:rPr>
              <a:t>되야됨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5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C91029-276E-FB24-579E-71984CFA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98"/>
            <a:ext cx="7595118" cy="4401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3F2CE-40D0-96BD-8D63-34C6539C2728}"/>
              </a:ext>
            </a:extLst>
          </p:cNvPr>
          <p:cNvSpPr txBox="1"/>
          <p:nvPr/>
        </p:nvSpPr>
        <p:spPr>
          <a:xfrm>
            <a:off x="7968909" y="1250302"/>
            <a:ext cx="38539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화면이 </a:t>
            </a:r>
            <a:r>
              <a:rPr lang="ko-KR" altLang="en-US" sz="1400" dirty="0" err="1"/>
              <a:t>짤려</a:t>
            </a:r>
            <a:r>
              <a:rPr lang="ko-KR" altLang="en-US" sz="1400" dirty="0"/>
              <a:t> 나옴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왼쪽정렬이나</a:t>
            </a:r>
            <a:r>
              <a:rPr lang="ko-KR" altLang="en-US" sz="1400" dirty="0"/>
              <a:t> 오른쪽 정렬이 아닌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아이콘 누르면 화면 전체 화면으로 보여질 수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있도록 구성 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335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0668AC-332F-4344-F747-34488A48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464"/>
            <a:ext cx="9685176" cy="5165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94366-EC06-F466-D075-E4D0D457B424}"/>
              </a:ext>
            </a:extLst>
          </p:cNvPr>
          <p:cNvSpPr txBox="1"/>
          <p:nvPr/>
        </p:nvSpPr>
        <p:spPr>
          <a:xfrm>
            <a:off x="6375636" y="3328483"/>
            <a:ext cx="51255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동영상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별도 화면에서 돌아가나 제어가 되지 않는 상태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Live </a:t>
            </a:r>
            <a:r>
              <a:rPr lang="ko-KR" altLang="en-US" sz="1400" dirty="0">
                <a:sym typeface="Wingdings" panose="05000000000000000000" pitchFamily="2" charset="2"/>
              </a:rPr>
              <a:t>일정보기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라이브를 생성 시켜도 접속경로가 없는 상태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초기 제공한 화면 </a:t>
            </a:r>
            <a:r>
              <a:rPr lang="en-US" altLang="ko-KR" sz="1400" dirty="0">
                <a:sym typeface="Wingdings" panose="05000000000000000000" pitchFamily="2" charset="2"/>
              </a:rPr>
              <a:t>UX</a:t>
            </a:r>
            <a:r>
              <a:rPr lang="ko-KR" altLang="en-US" sz="1400" dirty="0">
                <a:sym typeface="Wingdings" panose="05000000000000000000" pitchFamily="2" charset="2"/>
              </a:rPr>
              <a:t>와 구성 다름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( </a:t>
            </a:r>
            <a:r>
              <a:rPr lang="ko-KR" altLang="en-US" sz="1400" dirty="0">
                <a:sym typeface="Wingdings" panose="05000000000000000000" pitchFamily="2" charset="2"/>
              </a:rPr>
              <a:t>초기 화면 구성 참조 필요 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D3A00E-B5E5-DF50-92E2-C895BC3E2E01}"/>
              </a:ext>
            </a:extLst>
          </p:cNvPr>
          <p:cNvCxnSpPr/>
          <p:nvPr/>
        </p:nvCxnSpPr>
        <p:spPr>
          <a:xfrm>
            <a:off x="3796145" y="2757055"/>
            <a:ext cx="2579491" cy="6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FAB5FD2-E2DB-BEE3-775E-0849ED53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596"/>
            <a:ext cx="9757928" cy="5610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C97957-7843-14ED-EF39-2F62C51622C9}"/>
              </a:ext>
            </a:extLst>
          </p:cNvPr>
          <p:cNvSpPr txBox="1"/>
          <p:nvPr/>
        </p:nvSpPr>
        <p:spPr>
          <a:xfrm>
            <a:off x="6375636" y="3328483"/>
            <a:ext cx="4517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정렬이나 필터 </a:t>
            </a:r>
            <a:r>
              <a:rPr lang="en-US" altLang="ko-KR" sz="1400" dirty="0"/>
              <a:t>. </a:t>
            </a:r>
            <a:r>
              <a:rPr lang="ko-KR" altLang="en-US" sz="1400" dirty="0"/>
              <a:t>숨김 등이 </a:t>
            </a:r>
            <a:r>
              <a:rPr lang="ko-KR" altLang="en-US" sz="1400" dirty="0" err="1"/>
              <a:t>보여짐</a:t>
            </a:r>
            <a:endParaRPr lang="en-US" altLang="ko-KR" sz="1400" dirty="0"/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이 선택 컬럼들이 왜 보여야 되는 지 이해가 되지 않음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98853-D036-3A81-CC25-81FC75614AAD}"/>
              </a:ext>
            </a:extLst>
          </p:cNvPr>
          <p:cNvCxnSpPr/>
          <p:nvPr/>
        </p:nvCxnSpPr>
        <p:spPr>
          <a:xfrm flipH="1">
            <a:off x="2978727" y="4059382"/>
            <a:ext cx="3311237" cy="77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5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supermentor 슈퍼멘토</dc:creator>
  <cp:lastModifiedBy>supermentor 슈퍼멘토</cp:lastModifiedBy>
  <cp:revision>1</cp:revision>
  <dcterms:created xsi:type="dcterms:W3CDTF">2023-01-16T12:52:10Z</dcterms:created>
  <dcterms:modified xsi:type="dcterms:W3CDTF">2023-01-16T13:15:42Z</dcterms:modified>
</cp:coreProperties>
</file>