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D3E-BD4E-4622-8F1D-32535BD3D9A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242E-E5CC-46E8-9929-790AB5FED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3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D3E-BD4E-4622-8F1D-32535BD3D9A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242E-E5CC-46E8-9929-790AB5FED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9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D3E-BD4E-4622-8F1D-32535BD3D9A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242E-E5CC-46E8-9929-790AB5FED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3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D3E-BD4E-4622-8F1D-32535BD3D9A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242E-E5CC-46E8-9929-790AB5FED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9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D3E-BD4E-4622-8F1D-32535BD3D9A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242E-E5CC-46E8-9929-790AB5FED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7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D3E-BD4E-4622-8F1D-32535BD3D9A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242E-E5CC-46E8-9929-790AB5FED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1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D3E-BD4E-4622-8F1D-32535BD3D9A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242E-E5CC-46E8-9929-790AB5FED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8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D3E-BD4E-4622-8F1D-32535BD3D9A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242E-E5CC-46E8-9929-790AB5FED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2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D3E-BD4E-4622-8F1D-32535BD3D9A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242E-E5CC-46E8-9929-790AB5FED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2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D3E-BD4E-4622-8F1D-32535BD3D9A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242E-E5CC-46E8-9929-790AB5FED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7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D3E-BD4E-4622-8F1D-32535BD3D9A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242E-E5CC-46E8-9929-790AB5FED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9D3E-BD4E-4622-8F1D-32535BD3D9A2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242E-E5CC-46E8-9929-790AB5FED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242" y="25518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윈도우 프로그램 </a:t>
            </a:r>
            <a:r>
              <a:rPr lang="ko-KR" altLang="en-US" dirty="0" err="1" smtClean="0"/>
              <a:t>개발배경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42" y="800986"/>
            <a:ext cx="726865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브랜드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실버허그</a:t>
            </a:r>
            <a:endParaRPr lang="en-US" altLang="ko-KR" sz="1400" dirty="0" smtClean="0"/>
          </a:p>
          <a:p>
            <a:r>
              <a:rPr lang="ko-KR" altLang="en-US" sz="1400" dirty="0" smtClean="0"/>
              <a:t>서비스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실시간 어르신 </a:t>
            </a:r>
            <a:r>
              <a:rPr lang="ko-KR" altLang="en-US" sz="1400" dirty="0" err="1" smtClean="0"/>
              <a:t>여가복지</a:t>
            </a:r>
            <a:r>
              <a:rPr lang="ko-KR" altLang="en-US" sz="1400" dirty="0" smtClean="0"/>
              <a:t> 프로그램 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LIVE</a:t>
            </a:r>
            <a:r>
              <a:rPr lang="ko-KR" altLang="en-US" sz="1400" dirty="0" err="1" smtClean="0"/>
              <a:t>참여서</a:t>
            </a:r>
            <a:r>
              <a:rPr lang="ko-KR" altLang="en-US" sz="1400" dirty="0" smtClean="0"/>
              <a:t> 접속 환경 어려움 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로긴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강의실 </a:t>
            </a:r>
            <a:r>
              <a:rPr lang="en-US" altLang="ko-KR" sz="1400" dirty="0" smtClean="0">
                <a:sym typeface="Wingdings" panose="05000000000000000000" pitchFamily="2" charset="2"/>
              </a:rPr>
              <a:t> 3Step</a:t>
            </a:r>
            <a:r>
              <a:rPr lang="ko-KR" altLang="en-US" sz="1400" dirty="0" smtClean="0">
                <a:sym typeface="Wingdings" panose="05000000000000000000" pitchFamily="2" charset="2"/>
              </a:rPr>
              <a:t>등 </a:t>
            </a:r>
            <a:r>
              <a:rPr lang="en-US" altLang="ko-KR" sz="1400" dirty="0" smtClean="0">
                <a:sym typeface="Wingdings" panose="05000000000000000000" pitchFamily="2" charset="2"/>
              </a:rPr>
              <a:t>( </a:t>
            </a:r>
            <a:r>
              <a:rPr lang="ko-KR" altLang="en-US" sz="1400" dirty="0" smtClean="0">
                <a:sym typeface="Wingdings" panose="05000000000000000000" pitchFamily="2" charset="2"/>
              </a:rPr>
              <a:t>개인용은 그래도 용이하나 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기존 </a:t>
            </a:r>
            <a:r>
              <a:rPr lang="en-US" altLang="ko-KR" sz="1400" dirty="0" smtClean="0">
                <a:sym typeface="Wingdings" panose="05000000000000000000" pitchFamily="2" charset="2"/>
              </a:rPr>
              <a:t>H/W LIVE </a:t>
            </a:r>
            <a:r>
              <a:rPr lang="ko-KR" altLang="en-US" sz="1400" dirty="0" smtClean="0">
                <a:sym typeface="Wingdings" panose="05000000000000000000" pitchFamily="2" charset="2"/>
              </a:rPr>
              <a:t>장치 대비 접속 환경 경쟁력 없음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 smtClean="0">
                <a:sym typeface="Wingdings" panose="05000000000000000000" pitchFamily="2" charset="2"/>
              </a:rPr>
              <a:t>응용프로그램 설치 후 초 간편 </a:t>
            </a:r>
            <a:r>
              <a:rPr lang="en-US" altLang="ko-KR" sz="1400" dirty="0" smtClean="0">
                <a:sym typeface="Wingdings" panose="05000000000000000000" pitchFamily="2" charset="2"/>
              </a:rPr>
              <a:t>LIVE </a:t>
            </a:r>
            <a:r>
              <a:rPr lang="ko-KR" altLang="en-US" sz="1400" dirty="0" smtClean="0">
                <a:sym typeface="Wingdings" panose="05000000000000000000" pitchFamily="2" charset="2"/>
              </a:rPr>
              <a:t>접속 환경 제공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현재 서비스 </a:t>
            </a:r>
            <a:r>
              <a:rPr lang="en-US" altLang="ko-KR" sz="1400" dirty="0" smtClean="0">
                <a:sym typeface="Wingdings" panose="05000000000000000000" pitchFamily="2" charset="2"/>
              </a:rPr>
              <a:t>: sungsan.silverhug.co.kr    sample99 /9999</a:t>
            </a: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메뉴 중 오늘의 할일  </a:t>
            </a:r>
            <a:r>
              <a:rPr lang="en-US" altLang="ko-KR" sz="1400" dirty="0" smtClean="0">
                <a:sym typeface="Wingdings" panose="05000000000000000000" pitchFamily="2" charset="2"/>
              </a:rPr>
              <a:t>: 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  접목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                           </a:t>
            </a:r>
            <a:r>
              <a:rPr lang="ko-KR" altLang="en-US" sz="1400" dirty="0" smtClean="0"/>
              <a:t>프로그램 </a:t>
            </a:r>
            <a:r>
              <a:rPr lang="en-US" altLang="ko-KR" sz="1400" dirty="0" smtClean="0"/>
              <a:t>LIVE </a:t>
            </a:r>
            <a:r>
              <a:rPr lang="ko-KR" altLang="en-US" sz="1400" dirty="0" err="1" smtClean="0"/>
              <a:t>접목시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접속경로형식 </a:t>
            </a:r>
            <a:r>
              <a:rPr lang="en-US" altLang="ko-KR" sz="1400" dirty="0" smtClean="0"/>
              <a:t>( Zoom</a:t>
            </a:r>
            <a:r>
              <a:rPr lang="ko-KR" altLang="en-US" sz="1400" dirty="0" smtClean="0"/>
              <a:t>과 유사 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946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242" y="25518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윈도우 프로그램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42" y="800986"/>
            <a:ext cx="883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설치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윈도우 초기 화면에 자동구동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설치 후 무조건 초기 화면에 구동 </a:t>
            </a:r>
            <a:r>
              <a:rPr lang="en-US" altLang="ko-KR" sz="1400" dirty="0" smtClean="0">
                <a:sym typeface="Wingdings" panose="05000000000000000000" pitchFamily="2" charset="2"/>
              </a:rPr>
              <a:t>[ Window </a:t>
            </a:r>
            <a:r>
              <a:rPr lang="ko-KR" altLang="en-US" sz="1400" dirty="0" smtClean="0">
                <a:sym typeface="Wingdings" panose="05000000000000000000" pitchFamily="2" charset="2"/>
              </a:rPr>
              <a:t>사용을 원할때는 </a:t>
            </a:r>
            <a:r>
              <a:rPr lang="en-US" altLang="ko-KR" sz="1400" dirty="0" smtClean="0">
                <a:sym typeface="Wingdings" panose="05000000000000000000" pitchFamily="2" charset="2"/>
              </a:rPr>
              <a:t>exit ]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4664" y="1146736"/>
            <a:ext cx="8867553" cy="5369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56932" y="1812623"/>
            <a:ext cx="3774557" cy="132907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쌍방향 수업참여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smtClean="0"/>
              <a:t>[ 2022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일 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061098" y="1690577"/>
            <a:ext cx="3678865" cy="112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군청공지사항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 </a:t>
            </a:r>
            <a:r>
              <a:rPr lang="ko-KR" altLang="en-US" sz="1200" dirty="0" smtClean="0"/>
              <a:t>최신 정보자료부터 업로드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5061098" y="3412777"/>
            <a:ext cx="3678865" cy="102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구직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행사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21607" y="3515729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 </a:t>
            </a:r>
            <a:r>
              <a:rPr lang="en-US" altLang="ko-KR" sz="1200" dirty="0" smtClean="0">
                <a:solidFill>
                  <a:srgbClr val="0070C0"/>
                </a:solidFill>
              </a:rPr>
              <a:t>LIVE </a:t>
            </a:r>
            <a:r>
              <a:rPr lang="ko-KR" altLang="en-US" sz="1200" dirty="0" smtClean="0">
                <a:solidFill>
                  <a:srgbClr val="0070C0"/>
                </a:solidFill>
              </a:rPr>
              <a:t>일정보기 </a:t>
            </a:r>
            <a:r>
              <a:rPr lang="en-US" altLang="ko-KR" sz="1200" dirty="0" smtClean="0">
                <a:solidFill>
                  <a:srgbClr val="0070C0"/>
                </a:solidFill>
              </a:rPr>
              <a:t>( </a:t>
            </a:r>
            <a:r>
              <a:rPr lang="ko-KR" altLang="en-US" sz="1200" dirty="0" smtClean="0">
                <a:solidFill>
                  <a:srgbClr val="0070C0"/>
                </a:solidFill>
              </a:rPr>
              <a:t>경로당 일정 최근순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96036" y="3825544"/>
          <a:ext cx="3735453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5927">
                  <a:extLst>
                    <a:ext uri="{9D8B030D-6E8A-4147-A177-3AD203B41FA5}">
                      <a16:colId xmlns:a16="http://schemas.microsoft.com/office/drawing/2014/main" val="3927348515"/>
                    </a:ext>
                  </a:extLst>
                </a:gridCol>
                <a:gridCol w="1945758">
                  <a:extLst>
                    <a:ext uri="{9D8B030D-6E8A-4147-A177-3AD203B41FA5}">
                      <a16:colId xmlns:a16="http://schemas.microsoft.com/office/drawing/2014/main" val="2901652559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val="360288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프로그램명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강사명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5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2022.06.23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3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6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19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1455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61098" y="1413578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 </a:t>
            </a:r>
            <a:r>
              <a:rPr lang="ko-KR" altLang="en-US" sz="1200" dirty="0" smtClean="0">
                <a:solidFill>
                  <a:srgbClr val="0070C0"/>
                </a:solidFill>
              </a:rPr>
              <a:t>공지사항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3058" y="315422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 </a:t>
            </a:r>
            <a:r>
              <a:rPr lang="ko-KR" altLang="en-US" sz="1200" dirty="0" smtClean="0">
                <a:solidFill>
                  <a:srgbClr val="0070C0"/>
                </a:solidFill>
              </a:rPr>
              <a:t>구인구직</a:t>
            </a:r>
            <a:r>
              <a:rPr lang="en-US" altLang="ko-KR" sz="1200" dirty="0" smtClean="0">
                <a:solidFill>
                  <a:srgbClr val="0070C0"/>
                </a:solidFill>
              </a:rPr>
              <a:t>/ </a:t>
            </a:r>
            <a:r>
              <a:rPr lang="ko-KR" altLang="en-US" sz="1200" dirty="0" smtClean="0">
                <a:solidFill>
                  <a:srgbClr val="0070C0"/>
                </a:solidFill>
              </a:rPr>
              <a:t>행사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61098" y="5015195"/>
            <a:ext cx="3678865" cy="102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날씨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33058" y="475664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 </a:t>
            </a:r>
            <a:r>
              <a:rPr lang="ko-KR" altLang="en-US" sz="1200" dirty="0" smtClean="0">
                <a:solidFill>
                  <a:srgbClr val="0070C0"/>
                </a:solidFill>
              </a:rPr>
              <a:t>지역의 날씨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18" name="그림 17" descr="SVG &gt; mécanisme roue dentée dent équipement - Image et icône SVG gratuite. | SVG Sil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291" y="6130921"/>
            <a:ext cx="379300" cy="379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2291" y="1146736"/>
            <a:ext cx="429926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exit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56932" y="1543233"/>
            <a:ext cx="1095153" cy="287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436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242" y="25518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윈도우 프로그램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42" y="800986"/>
            <a:ext cx="5957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경로당강의정보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오늘의 할일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최근순  </a:t>
            </a:r>
            <a:r>
              <a:rPr lang="en-US" altLang="ko-KR" sz="1400" dirty="0" smtClean="0"/>
              <a:t>( Web </a:t>
            </a:r>
            <a:r>
              <a:rPr lang="ko-KR" altLang="en-US" sz="1400" dirty="0" err="1" smtClean="0"/>
              <a:t>서버정보</a:t>
            </a:r>
            <a:r>
              <a:rPr lang="ko-KR" altLang="en-US" sz="1400" dirty="0" smtClean="0"/>
              <a:t> 뿌려지는 형태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4664" y="1146736"/>
            <a:ext cx="8867553" cy="5369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56932" y="1812623"/>
            <a:ext cx="3774557" cy="132907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쌍방향 수업참여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smtClean="0"/>
              <a:t>[ 2022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일 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061098" y="1690577"/>
            <a:ext cx="3678865" cy="112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군청공지사항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 </a:t>
            </a:r>
            <a:r>
              <a:rPr lang="ko-KR" altLang="en-US" sz="1200" dirty="0" smtClean="0"/>
              <a:t>최신 정보자료부터 업로드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5061098" y="3412777"/>
            <a:ext cx="3678865" cy="102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구직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행사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21607" y="3515729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 </a:t>
            </a:r>
            <a:r>
              <a:rPr lang="en-US" altLang="ko-KR" sz="1200" dirty="0" smtClean="0">
                <a:solidFill>
                  <a:srgbClr val="0070C0"/>
                </a:solidFill>
              </a:rPr>
              <a:t>LIVE </a:t>
            </a:r>
            <a:r>
              <a:rPr lang="ko-KR" altLang="en-US" sz="1200" dirty="0" smtClean="0">
                <a:solidFill>
                  <a:srgbClr val="0070C0"/>
                </a:solidFill>
              </a:rPr>
              <a:t>일정보기 </a:t>
            </a:r>
            <a:r>
              <a:rPr lang="en-US" altLang="ko-KR" sz="1200" dirty="0" smtClean="0">
                <a:solidFill>
                  <a:srgbClr val="0070C0"/>
                </a:solidFill>
              </a:rPr>
              <a:t>( </a:t>
            </a:r>
            <a:r>
              <a:rPr lang="ko-KR" altLang="en-US" sz="1200" dirty="0" smtClean="0">
                <a:solidFill>
                  <a:srgbClr val="0070C0"/>
                </a:solidFill>
              </a:rPr>
              <a:t>경로당 일정 최근순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12496"/>
              </p:ext>
            </p:extLst>
          </p:nvPr>
        </p:nvGraphicFramePr>
        <p:xfrm>
          <a:off x="996036" y="3825544"/>
          <a:ext cx="3735453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5927">
                  <a:extLst>
                    <a:ext uri="{9D8B030D-6E8A-4147-A177-3AD203B41FA5}">
                      <a16:colId xmlns:a16="http://schemas.microsoft.com/office/drawing/2014/main" val="3927348515"/>
                    </a:ext>
                  </a:extLst>
                </a:gridCol>
                <a:gridCol w="1945758">
                  <a:extLst>
                    <a:ext uri="{9D8B030D-6E8A-4147-A177-3AD203B41FA5}">
                      <a16:colId xmlns:a16="http://schemas.microsoft.com/office/drawing/2014/main" val="2901652559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val="360288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프로그램명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강사명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5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2022.06.23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인지활동 </a:t>
                      </a:r>
                      <a:r>
                        <a:rPr lang="en-US" altLang="ko-KR" sz="1050" dirty="0" smtClean="0"/>
                        <a:t>[ </a:t>
                      </a:r>
                      <a:r>
                        <a:rPr lang="ko-KR" altLang="en-US" sz="1050" dirty="0" smtClean="0"/>
                        <a:t>게임</a:t>
                      </a:r>
                      <a:r>
                        <a:rPr lang="en-US" altLang="ko-KR" sz="1050" dirty="0" smtClean="0"/>
                        <a:t>365 ]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오경순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3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6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19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1455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61098" y="1413578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 </a:t>
            </a:r>
            <a:r>
              <a:rPr lang="ko-KR" altLang="en-US" sz="1200" dirty="0" smtClean="0">
                <a:solidFill>
                  <a:srgbClr val="0070C0"/>
                </a:solidFill>
              </a:rPr>
              <a:t>공지사항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3058" y="315422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 </a:t>
            </a:r>
            <a:r>
              <a:rPr lang="ko-KR" altLang="en-US" sz="1200" dirty="0" smtClean="0">
                <a:solidFill>
                  <a:srgbClr val="0070C0"/>
                </a:solidFill>
              </a:rPr>
              <a:t>구인구직</a:t>
            </a:r>
            <a:r>
              <a:rPr lang="en-US" altLang="ko-KR" sz="1200" dirty="0" smtClean="0">
                <a:solidFill>
                  <a:srgbClr val="0070C0"/>
                </a:solidFill>
              </a:rPr>
              <a:t>/ </a:t>
            </a:r>
            <a:r>
              <a:rPr lang="ko-KR" altLang="en-US" sz="1200" dirty="0" smtClean="0">
                <a:solidFill>
                  <a:srgbClr val="0070C0"/>
                </a:solidFill>
              </a:rPr>
              <a:t>행사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61098" y="5015195"/>
            <a:ext cx="3678865" cy="10275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날씨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33058" y="475664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 </a:t>
            </a:r>
            <a:r>
              <a:rPr lang="ko-KR" altLang="en-US" sz="1200" dirty="0" smtClean="0">
                <a:solidFill>
                  <a:srgbClr val="0070C0"/>
                </a:solidFill>
              </a:rPr>
              <a:t>지역의 날씨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18" name="그림 17" descr="SVG &gt; mécanisme roue dentée dent équipement - Image et icône SVG gratuite. | SVG Sil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291" y="6130921"/>
            <a:ext cx="379300" cy="379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2291" y="1146736"/>
            <a:ext cx="429926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exit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56932" y="1543233"/>
            <a:ext cx="1095153" cy="287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</a:t>
            </a:r>
            <a:endParaRPr lang="ko-KR" altLang="en-US" sz="1200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892056" y="988828"/>
            <a:ext cx="318977" cy="122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052085" y="1087754"/>
            <a:ext cx="269861" cy="45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8530699" y="3195902"/>
            <a:ext cx="1121127" cy="59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381805" y="4768469"/>
            <a:ext cx="1270021" cy="53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37404" y="445052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날씨 </a:t>
            </a:r>
            <a:r>
              <a:rPr lang="en-US" altLang="ko-KR" sz="1400" dirty="0" smtClean="0"/>
              <a:t>OPEN API </a:t>
            </a:r>
            <a:r>
              <a:rPr lang="ko-KR" altLang="en-US" sz="1400" dirty="0" smtClean="0"/>
              <a:t>정보</a:t>
            </a:r>
            <a:endParaRPr lang="en-US" altLang="ko-KR" sz="1400" dirty="0" smtClean="0"/>
          </a:p>
          <a:p>
            <a:r>
              <a:rPr lang="ko-KR" altLang="en-US" sz="1400" dirty="0" smtClean="0"/>
              <a:t>취득 후 뿌려지는 형태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651826" y="566061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로그비번 재 확인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469118" y="2184174"/>
            <a:ext cx="1080896" cy="74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16062" y="2776867"/>
            <a:ext cx="165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군청공지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이용</a:t>
            </a:r>
            <a:endParaRPr lang="en-US" altLang="ko-KR" sz="1400" dirty="0" smtClean="0"/>
          </a:p>
          <a:p>
            <a:r>
              <a:rPr lang="ko-KR" altLang="en-US" sz="1400" dirty="0" smtClean="0"/>
              <a:t>구직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행사 등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>
            <a:stCxn id="19" idx="0"/>
          </p:cNvCxnSpPr>
          <p:nvPr/>
        </p:nvCxnSpPr>
        <p:spPr>
          <a:xfrm flipV="1">
            <a:off x="9107254" y="606861"/>
            <a:ext cx="214963" cy="53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241650" y="232184"/>
            <a:ext cx="2579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실버허그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이용을 그만하겠습니까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2566930" y="1087754"/>
            <a:ext cx="220337" cy="242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3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242" y="25518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윈도우 프로그램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42" y="800986"/>
            <a:ext cx="5957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경로당강의정보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오늘의 할일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최근순  </a:t>
            </a:r>
            <a:r>
              <a:rPr lang="en-US" altLang="ko-KR" sz="1400" dirty="0" smtClean="0"/>
              <a:t>( Web </a:t>
            </a:r>
            <a:r>
              <a:rPr lang="ko-KR" altLang="en-US" sz="1400" dirty="0" err="1" smtClean="0"/>
              <a:t>서버정보</a:t>
            </a:r>
            <a:r>
              <a:rPr lang="ko-KR" altLang="en-US" sz="1400" dirty="0" smtClean="0"/>
              <a:t> 뿌려지는 형태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4664" y="1146736"/>
            <a:ext cx="8867553" cy="5369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56932" y="1812623"/>
            <a:ext cx="3774557" cy="132907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쌍방향 수업참여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smtClean="0"/>
              <a:t>[ 2022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일 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061098" y="1690577"/>
            <a:ext cx="3678865" cy="112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군청공지사항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 </a:t>
            </a:r>
            <a:r>
              <a:rPr lang="ko-KR" altLang="en-US" sz="1200" dirty="0" smtClean="0"/>
              <a:t>최신 정보자료부터 업로드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5061098" y="3412777"/>
            <a:ext cx="3678865" cy="102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구직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행사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21607" y="3515729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 </a:t>
            </a:r>
            <a:r>
              <a:rPr lang="en-US" altLang="ko-KR" sz="1200" dirty="0" smtClean="0">
                <a:solidFill>
                  <a:srgbClr val="0070C0"/>
                </a:solidFill>
              </a:rPr>
              <a:t>LIVE </a:t>
            </a:r>
            <a:r>
              <a:rPr lang="ko-KR" altLang="en-US" sz="1200" dirty="0" smtClean="0">
                <a:solidFill>
                  <a:srgbClr val="0070C0"/>
                </a:solidFill>
              </a:rPr>
              <a:t>일정보기 </a:t>
            </a:r>
            <a:r>
              <a:rPr lang="en-US" altLang="ko-KR" sz="1200" dirty="0" smtClean="0">
                <a:solidFill>
                  <a:srgbClr val="0070C0"/>
                </a:solidFill>
              </a:rPr>
              <a:t>( </a:t>
            </a:r>
            <a:r>
              <a:rPr lang="ko-KR" altLang="en-US" sz="1200" dirty="0" smtClean="0">
                <a:solidFill>
                  <a:srgbClr val="0070C0"/>
                </a:solidFill>
              </a:rPr>
              <a:t>경로당 일정 최근순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96036" y="3825544"/>
          <a:ext cx="3735453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5927">
                  <a:extLst>
                    <a:ext uri="{9D8B030D-6E8A-4147-A177-3AD203B41FA5}">
                      <a16:colId xmlns:a16="http://schemas.microsoft.com/office/drawing/2014/main" val="3927348515"/>
                    </a:ext>
                  </a:extLst>
                </a:gridCol>
                <a:gridCol w="1945758">
                  <a:extLst>
                    <a:ext uri="{9D8B030D-6E8A-4147-A177-3AD203B41FA5}">
                      <a16:colId xmlns:a16="http://schemas.microsoft.com/office/drawing/2014/main" val="2901652559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val="360288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프로그램명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강사명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5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2022.06.23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인지활동 </a:t>
                      </a:r>
                      <a:r>
                        <a:rPr lang="en-US" altLang="ko-KR" sz="1050" dirty="0" smtClean="0"/>
                        <a:t>[ </a:t>
                      </a:r>
                      <a:r>
                        <a:rPr lang="ko-KR" altLang="en-US" sz="1050" dirty="0" smtClean="0"/>
                        <a:t>게임</a:t>
                      </a:r>
                      <a:r>
                        <a:rPr lang="en-US" altLang="ko-KR" sz="1050" dirty="0" smtClean="0"/>
                        <a:t>365 ]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오경순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3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6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19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1455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61098" y="1413578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 </a:t>
            </a:r>
            <a:r>
              <a:rPr lang="ko-KR" altLang="en-US" sz="1200" dirty="0" smtClean="0">
                <a:solidFill>
                  <a:srgbClr val="0070C0"/>
                </a:solidFill>
              </a:rPr>
              <a:t>공지사항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3058" y="315422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 </a:t>
            </a:r>
            <a:r>
              <a:rPr lang="ko-KR" altLang="en-US" sz="1200" dirty="0" smtClean="0">
                <a:solidFill>
                  <a:srgbClr val="0070C0"/>
                </a:solidFill>
              </a:rPr>
              <a:t>구인구직</a:t>
            </a:r>
            <a:r>
              <a:rPr lang="en-US" altLang="ko-KR" sz="1200" dirty="0" smtClean="0">
                <a:solidFill>
                  <a:srgbClr val="0070C0"/>
                </a:solidFill>
              </a:rPr>
              <a:t>/ </a:t>
            </a:r>
            <a:r>
              <a:rPr lang="ko-KR" altLang="en-US" sz="1200" dirty="0" smtClean="0">
                <a:solidFill>
                  <a:srgbClr val="0070C0"/>
                </a:solidFill>
              </a:rPr>
              <a:t>행사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61098" y="5015195"/>
            <a:ext cx="3678865" cy="10275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날씨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33058" y="475664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 </a:t>
            </a:r>
            <a:r>
              <a:rPr lang="ko-KR" altLang="en-US" sz="1200" dirty="0" smtClean="0">
                <a:solidFill>
                  <a:srgbClr val="0070C0"/>
                </a:solidFill>
              </a:rPr>
              <a:t>지역의 날씨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18" name="그림 17" descr="SVG &gt; mécanisme roue dentée dent équipement - Image et icône SVG gratuite. | SVG Sil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291" y="6130921"/>
            <a:ext cx="379300" cy="379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2291" y="1146736"/>
            <a:ext cx="429926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exit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56932" y="1543233"/>
            <a:ext cx="1095153" cy="287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9125876" y="1812623"/>
            <a:ext cx="411529" cy="436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15406" y="1552077"/>
            <a:ext cx="22268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로그비번 재 확인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정상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 smtClean="0">
                <a:sym typeface="Wingdings" panose="05000000000000000000" pitchFamily="2" charset="2"/>
              </a:rPr>
              <a:t>접속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dirty="0" smtClean="0">
                <a:sym typeface="Wingdings" panose="05000000000000000000" pitchFamily="2" charset="2"/>
              </a:rPr>
              <a:t>ID / PW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셋팅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    (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접속시</a:t>
            </a:r>
            <a:r>
              <a:rPr lang="ko-KR" altLang="en-US" sz="1400" dirty="0" smtClean="0">
                <a:sym typeface="Wingdings" panose="05000000000000000000" pitchFamily="2" charset="2"/>
              </a:rPr>
              <a:t> 지속 </a:t>
            </a:r>
            <a:r>
              <a:rPr lang="en-US" altLang="ko-KR" sz="1400" dirty="0" smtClean="0">
                <a:sym typeface="Wingdings" panose="05000000000000000000" pitchFamily="2" charset="2"/>
              </a:rPr>
              <a:t>) 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   ( ID /PW </a:t>
            </a:r>
            <a:r>
              <a:rPr lang="ko-KR" altLang="en-US" sz="1400" dirty="0" smtClean="0">
                <a:sym typeface="Wingdings" panose="05000000000000000000" pitchFamily="2" charset="2"/>
              </a:rPr>
              <a:t>저장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물론 </a:t>
            </a:r>
            <a:r>
              <a:rPr lang="en-US" altLang="ko-KR" sz="1400" dirty="0" smtClean="0">
                <a:sym typeface="Wingdings" panose="05000000000000000000" pitchFamily="2" charset="2"/>
              </a:rPr>
              <a:t>ID /PW </a:t>
            </a:r>
            <a:r>
              <a:rPr lang="ko-KR" altLang="en-US" sz="1400" dirty="0" smtClean="0">
                <a:sym typeface="Wingdings" panose="05000000000000000000" pitchFamily="2" charset="2"/>
              </a:rPr>
              <a:t>별로 경로당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정보 다르게 보여짐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730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317</Words>
  <Application>Microsoft Office PowerPoint</Application>
  <PresentationFormat>와이드스크린</PresentationFormat>
  <Paragraphs>89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</cp:revision>
  <dcterms:created xsi:type="dcterms:W3CDTF">2022-07-04T10:02:13Z</dcterms:created>
  <dcterms:modified xsi:type="dcterms:W3CDTF">2022-07-04T10:37:22Z</dcterms:modified>
</cp:coreProperties>
</file>