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43891200"/>
  <p:notesSz cx="9239250" cy="119824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move the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slide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60EDCA11-24E9-4ABE-84EF-16FD34551C1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5241960" y="11363400"/>
            <a:ext cx="3982680" cy="593280"/>
          </a:xfrm>
          <a:prstGeom prst="rect">
            <a:avLst/>
          </a:prstGeom>
          <a:noFill/>
          <a:ln w="0">
            <a:noFill/>
          </a:ln>
        </p:spPr>
        <p:txBody>
          <a:bodyPr lIns="114840" rIns="114840" tIns="57600" bIns="57600" anchor="b">
            <a:noAutofit/>
          </a:bodyPr>
          <a:p>
            <a:pPr algn="r">
              <a:lnSpc>
                <a:spcPct val="100000"/>
              </a:lnSpc>
              <a:buNone/>
            </a:pPr>
            <a:fld id="{6CF19EE5-3F84-4AD4-AECA-A26B2F91482D}" type="slidenum">
              <a:rPr b="0" lang="en-IN" sz="15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Img"/>
          </p:nvPr>
        </p:nvSpPr>
        <p:spPr>
          <a:xfrm>
            <a:off x="2908440" y="888840"/>
            <a:ext cx="3408120" cy="454464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57480" y="5732640"/>
            <a:ext cx="6708240" cy="5335200"/>
          </a:xfrm>
          <a:prstGeom prst="rect">
            <a:avLst/>
          </a:prstGeom>
          <a:noFill/>
          <a:ln w="0">
            <a:noFill/>
          </a:ln>
        </p:spPr>
        <p:txBody>
          <a:bodyPr lIns="114840" rIns="114840" tIns="57600" bIns="5760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505600" y="21945960"/>
            <a:ext cx="14274360" cy="436860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0150000" y="21945600"/>
            <a:ext cx="14274360" cy="436860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1473120" y="44399160"/>
            <a:ext cx="29971800" cy="154908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473120" y="44970840"/>
            <a:ext cx="16458840" cy="12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80" spc="-1" strike="noStrike">
                <a:solidFill>
                  <a:srgbClr val="808080"/>
                </a:solidFill>
                <a:latin typeface="Times New Roman"/>
                <a:ea typeface="Arial"/>
              </a:rPr>
              <a:t>Template ID: ponderingpeacock  Size: 36x48</a:t>
            </a:r>
            <a:endParaRPr b="0" lang="en-IN" sz="488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3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803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8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608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8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488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88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488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241"/>
          <p:cNvSpPr/>
          <p:nvPr/>
        </p:nvSpPr>
        <p:spPr>
          <a:xfrm>
            <a:off x="0" y="0"/>
            <a:ext cx="32918400" cy="53470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a6099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Placeholder 5"/>
          <p:cNvSpPr/>
          <p:nvPr/>
        </p:nvSpPr>
        <p:spPr>
          <a:xfrm>
            <a:off x="180000" y="360000"/>
            <a:ext cx="24660000" cy="34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Quattrocento"/>
                <a:ea typeface="Arial"/>
              </a:rPr>
              <a:t>THIS IS A TEMPLATE FOR INPTA POSTERS</a:t>
            </a:r>
            <a:endParaRPr b="0" lang="en-IN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1" lang="en-US" sz="6400" spc="-1" strike="noStrike">
                <a:solidFill>
                  <a:srgbClr val="ffffff"/>
                </a:solidFill>
                <a:latin typeface="Quattrocento"/>
                <a:ea typeface="Arial"/>
              </a:rPr>
              <a:t>PLEASE CHANGE THE QR CODE ON THE LEFT TO YOUR PUBLICATION, OR ANY OTHER RESOURCE</a:t>
            </a:r>
            <a:endParaRPr b="0" lang="en-IN" sz="6400" spc="-1" strike="noStrike">
              <a:latin typeface="Arial"/>
            </a:endParaRPr>
          </a:p>
        </p:txBody>
      </p:sp>
      <p:sp>
        <p:nvSpPr>
          <p:cNvPr id="50" name="Text Placeholder 5"/>
          <p:cNvSpPr/>
          <p:nvPr/>
        </p:nvSpPr>
        <p:spPr>
          <a:xfrm>
            <a:off x="-360000" y="3960000"/>
            <a:ext cx="27431640" cy="13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ffffff"/>
                </a:solidFill>
                <a:latin typeface="Quattrocento"/>
                <a:ea typeface="Arial"/>
              </a:rPr>
              <a:t>XXXX YYYYY on behalf of the InPTA Collaboration</a:t>
            </a:r>
            <a:endParaRPr b="0" lang="en-IN" sz="4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ffffff"/>
                </a:solidFill>
                <a:latin typeface="Quattrocento"/>
                <a:ea typeface="Arial"/>
              </a:rPr>
              <a:t>Include University or Department Names if Needed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51" name="Rectangle 74"/>
          <p:cNvSpPr/>
          <p:nvPr/>
        </p:nvSpPr>
        <p:spPr>
          <a:xfrm>
            <a:off x="914400" y="6643440"/>
            <a:ext cx="15072120" cy="1341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TextBox 19"/>
          <p:cNvSpPr/>
          <p:nvPr/>
        </p:nvSpPr>
        <p:spPr>
          <a:xfrm>
            <a:off x="1259280" y="6987960"/>
            <a:ext cx="14382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just">
              <a:lnSpc>
                <a:spcPct val="11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ＭＳ Ｐゴシック"/>
              </a:rPr>
              <a:t>Add your information, graphs and images to this section.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" name="Rectangle 10"/>
          <p:cNvSpPr/>
          <p:nvPr/>
        </p:nvSpPr>
        <p:spPr>
          <a:xfrm>
            <a:off x="914400" y="5867280"/>
            <a:ext cx="15072120" cy="91404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2a60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05920" rIns="205920" tIns="54720" bIns="514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Quattrocento"/>
                <a:ea typeface="Arial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4" name="Rectangle 84"/>
          <p:cNvSpPr/>
          <p:nvPr/>
        </p:nvSpPr>
        <p:spPr>
          <a:xfrm>
            <a:off x="16927920" y="6503040"/>
            <a:ext cx="15072120" cy="1293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Box 19"/>
          <p:cNvSpPr/>
          <p:nvPr/>
        </p:nvSpPr>
        <p:spPr>
          <a:xfrm>
            <a:off x="17272440" y="6987960"/>
            <a:ext cx="14382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just">
              <a:lnSpc>
                <a:spcPct val="11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ＭＳ Ｐゴシック"/>
              </a:rPr>
              <a:t>Add your information, graphs and images to this section.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Rectangle 10"/>
          <p:cNvSpPr/>
          <p:nvPr/>
        </p:nvSpPr>
        <p:spPr>
          <a:xfrm>
            <a:off x="16927920" y="5867280"/>
            <a:ext cx="15072120" cy="91404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2a60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05920" rIns="205920" tIns="54720" bIns="514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Quattrocento"/>
                <a:ea typeface="Arial"/>
              </a:rPr>
              <a:t>Results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7" name="Rectangle 87"/>
          <p:cNvSpPr/>
          <p:nvPr/>
        </p:nvSpPr>
        <p:spPr>
          <a:xfrm>
            <a:off x="914400" y="21414960"/>
            <a:ext cx="15072120" cy="1926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19"/>
          <p:cNvSpPr/>
          <p:nvPr/>
        </p:nvSpPr>
        <p:spPr>
          <a:xfrm>
            <a:off x="1259280" y="22030560"/>
            <a:ext cx="14382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just">
              <a:lnSpc>
                <a:spcPct val="11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ＭＳ Ｐゴシック"/>
              </a:rPr>
              <a:t>Add your information, graphs and images to this section.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Rectangle 10"/>
          <p:cNvSpPr/>
          <p:nvPr/>
        </p:nvSpPr>
        <p:spPr>
          <a:xfrm>
            <a:off x="914400" y="20918880"/>
            <a:ext cx="15072120" cy="91404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2a60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05920" rIns="205920" tIns="54720" bIns="514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Quattrocento"/>
                <a:ea typeface="Arial"/>
              </a:rPr>
              <a:t>Methodology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0" name="Rectangle 90"/>
          <p:cNvSpPr/>
          <p:nvPr/>
        </p:nvSpPr>
        <p:spPr>
          <a:xfrm>
            <a:off x="16967880" y="34502760"/>
            <a:ext cx="15072120" cy="635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TextBox 19"/>
          <p:cNvSpPr/>
          <p:nvPr/>
        </p:nvSpPr>
        <p:spPr>
          <a:xfrm>
            <a:off x="17297280" y="34989840"/>
            <a:ext cx="14382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just">
              <a:lnSpc>
                <a:spcPct val="11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ＭＳ Ｐゴシック"/>
              </a:rPr>
              <a:t>Add your information, graphs and images to this section.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16967880" y="33408720"/>
            <a:ext cx="15072120" cy="914040"/>
          </a:xfrm>
          <a:prstGeom prst="snipRoundRect">
            <a:avLst>
              <a:gd name="adj1" fmla="val 0"/>
              <a:gd name="adj2" fmla="val 46622"/>
            </a:avLst>
          </a:prstGeom>
          <a:solidFill>
            <a:srgbClr val="2a60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05920" rIns="205920" tIns="54720" bIns="514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Quattrocento"/>
                <a:ea typeface="Arial"/>
              </a:rPr>
              <a:t>Acknowledgements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3" name="Rectangle 24"/>
          <p:cNvSpPr/>
          <p:nvPr/>
        </p:nvSpPr>
        <p:spPr>
          <a:xfrm>
            <a:off x="17147880" y="21054960"/>
            <a:ext cx="15072120" cy="1170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TextBox 19"/>
          <p:cNvSpPr/>
          <p:nvPr/>
        </p:nvSpPr>
        <p:spPr>
          <a:xfrm>
            <a:off x="17272440" y="22030560"/>
            <a:ext cx="14382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just">
              <a:lnSpc>
                <a:spcPct val="11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Quattrocento Sans"/>
                <a:ea typeface="ＭＳ Ｐゴシック"/>
              </a:rPr>
              <a:t>Add your information, graphs and images to this section.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Rectangle 10"/>
          <p:cNvSpPr/>
          <p:nvPr/>
        </p:nvSpPr>
        <p:spPr>
          <a:xfrm>
            <a:off x="17147880" y="20140920"/>
            <a:ext cx="15072120" cy="91404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2a60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05920" rIns="205920" tIns="54720" bIns="5148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Quattrocento"/>
                <a:ea typeface="Arial"/>
              </a:rPr>
              <a:t>Conclusion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9360000" y="41580000"/>
            <a:ext cx="2161800" cy="21618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11520000" y="41371200"/>
            <a:ext cx="2520000" cy="252612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14220000" y="41371200"/>
            <a:ext cx="2520000" cy="252000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4"/>
          <a:stretch/>
        </p:blipFill>
        <p:spPr>
          <a:xfrm>
            <a:off x="16200000" y="41580000"/>
            <a:ext cx="2340000" cy="23400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5"/>
          <a:stretch/>
        </p:blipFill>
        <p:spPr>
          <a:xfrm>
            <a:off x="3934800" y="41400000"/>
            <a:ext cx="2185200" cy="24912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6"/>
          <a:stretch/>
        </p:blipFill>
        <p:spPr>
          <a:xfrm>
            <a:off x="-464760" y="41400000"/>
            <a:ext cx="4784760" cy="31899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7"/>
          <a:stretch/>
        </p:blipFill>
        <p:spPr>
          <a:xfrm>
            <a:off x="18000000" y="40860000"/>
            <a:ext cx="2887200" cy="306000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20520000" y="40860000"/>
            <a:ext cx="3571200" cy="35712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9"/>
          <a:stretch/>
        </p:blipFill>
        <p:spPr>
          <a:xfrm>
            <a:off x="23760000" y="41400000"/>
            <a:ext cx="3600000" cy="24364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0"/>
          <a:stretch/>
        </p:blipFill>
        <p:spPr>
          <a:xfrm>
            <a:off x="6300000" y="42120000"/>
            <a:ext cx="3028680" cy="151416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11"/>
          <a:stretch/>
        </p:blipFill>
        <p:spPr>
          <a:xfrm rot="48600">
            <a:off x="27019800" y="41031000"/>
            <a:ext cx="2840040" cy="284004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27180000" y="43601760"/>
            <a:ext cx="37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latin typeface="Arial"/>
              </a:rPr>
              <a:t>St. Xavier’s College, Mumbai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2"/>
          <a:stretch/>
        </p:blipFill>
        <p:spPr>
          <a:xfrm>
            <a:off x="24660000" y="-2340000"/>
            <a:ext cx="7920000" cy="7920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13"/>
          <a:stretch/>
        </p:blipFill>
        <p:spPr>
          <a:xfrm>
            <a:off x="29880000" y="2520000"/>
            <a:ext cx="2340000" cy="23400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 txBox="1"/>
          <p:nvPr/>
        </p:nvSpPr>
        <p:spPr>
          <a:xfrm>
            <a:off x="30060000" y="50007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InPTA WEBSITE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4"/>
          <a:stretch/>
        </p:blipFill>
        <p:spPr>
          <a:xfrm>
            <a:off x="25560000" y="2520000"/>
            <a:ext cx="2340000" cy="23400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24660000" y="4977720"/>
            <a:ext cx="41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LINK TO ACCESS THE PUBLICATION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5"/>
          <a:stretch/>
        </p:blipFill>
        <p:spPr>
          <a:xfrm>
            <a:off x="29902680" y="41062680"/>
            <a:ext cx="2677320" cy="26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Application>LibreOffice/7.2.5.2$Linux_X86_64 LibreOffice_project/20$Build-2</Application>
  <AppVersion>15.0000</AppVersion>
  <Paragraphs>14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research posters template</cp:category>
  <dc:creator>Graphicsland/MakeSigns.com</dc:creator>
  <dc:description>This is a free template from MakeSigns.com to help you create the perfect scientific poster.</dc:description>
  <cp:keywords>scientific scientific research template custom poster presentation symposium printing PowerPoint create design example sample download</cp:keywords>
  <dc:language>en-IN</dc:language>
  <cp:lastModifiedBy/>
  <cp:lastPrinted>2000-08-03T00:31:24Z</cp:lastPrinted>
  <dcterms:modified xsi:type="dcterms:W3CDTF">2022-03-03T21:11:57Z</dcterms:modified>
  <cp:revision>105</cp:revision>
  <dc:subject>Free Poster Presentation Example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