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5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8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0F91-DAC8-4B99-AD69-5D0759A0301A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9A85-F012-4965-8630-112215A0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7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51028" y="1770083"/>
            <a:ext cx="8689944" cy="3317834"/>
            <a:chOff x="1299771" y="1547777"/>
            <a:chExt cx="8689944" cy="331783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303552" y="3833766"/>
              <a:ext cx="2701256" cy="1031845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Development Platform / µC</a:t>
              </a:r>
            </a:p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Tessel | Arduino | RaspberryPi | Edison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3165274" y="3980575"/>
              <a:ext cx="1041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/>
            <p:cNvSpPr/>
            <p:nvPr/>
          </p:nvSpPr>
          <p:spPr>
            <a:xfrm>
              <a:off x="7890894" y="4202878"/>
              <a:ext cx="322975" cy="29361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rx</a:t>
              </a:r>
            </a:p>
          </p:txBody>
        </p: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3477499" y="4349685"/>
              <a:ext cx="417353" cy="1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3165274" y="4718802"/>
              <a:ext cx="1041804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/>
            <p:cNvSpPr/>
            <p:nvPr/>
          </p:nvSpPr>
          <p:spPr>
            <a:xfrm>
              <a:off x="4302505" y="2824990"/>
              <a:ext cx="1569789" cy="566256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Database</a:t>
              </a:r>
            </a:p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Firebase | MongoDB</a:t>
              </a: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4302505" y="1547777"/>
              <a:ext cx="2702302" cy="868262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Frontend Application</a:t>
              </a:r>
            </a:p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iOS | Android | React Native | Vue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092118" y="3477235"/>
              <a:ext cx="0" cy="285226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075340" y="2478945"/>
              <a:ext cx="0" cy="285226"/>
            </a:xfrm>
            <a:prstGeom prst="straightConnector1">
              <a:avLst/>
            </a:prstGeom>
            <a:ln>
              <a:prstDash val="dash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V="1">
              <a:off x="6375633" y="2487334"/>
              <a:ext cx="0" cy="1275127"/>
            </a:xfrm>
            <a:prstGeom prst="straightConnector1">
              <a:avLst/>
            </a:prstGeom>
            <a:ln>
              <a:prstDash val="dash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/>
            <p:cNvSpPr/>
            <p:nvPr/>
          </p:nvSpPr>
          <p:spPr>
            <a:xfrm>
              <a:off x="1299771" y="3833764"/>
              <a:ext cx="1775846" cy="1031845"/>
            </a:xfrm>
            <a:prstGeom prst="roundRect">
              <a:avLst>
                <a:gd name="adj" fmla="val 624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Sensors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Temperature | Infrared | Pressure </a:t>
              </a:r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7004807" y="4202878"/>
              <a:ext cx="322975" cy="29361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tx</a:t>
              </a:r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3975334" y="4202878"/>
              <a:ext cx="322975" cy="29361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rx</a:t>
              </a:r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3076665" y="4202878"/>
              <a:ext cx="322975" cy="29361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tx</a:t>
              </a:r>
            </a:p>
          </p:txBody>
        </p:sp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>
              <a:off x="7091322" y="3980575"/>
              <a:ext cx="1041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7091322" y="4718802"/>
              <a:ext cx="1041804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/>
            <p:cNvSpPr/>
            <p:nvPr/>
          </p:nvSpPr>
          <p:spPr>
            <a:xfrm>
              <a:off x="8213869" y="3833764"/>
              <a:ext cx="1775846" cy="1031845"/>
            </a:xfrm>
            <a:prstGeom prst="roundRect">
              <a:avLst>
                <a:gd name="adj" fmla="val 624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Endpoints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Servo | Motor | Light 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7403547" y="4352477"/>
              <a:ext cx="417353" cy="1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9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Pritchett</dc:creator>
  <cp:lastModifiedBy>Zach Pritchett</cp:lastModifiedBy>
  <cp:revision>7</cp:revision>
  <dcterms:created xsi:type="dcterms:W3CDTF">2017-05-31T15:07:47Z</dcterms:created>
  <dcterms:modified xsi:type="dcterms:W3CDTF">2017-05-31T16:28:59Z</dcterms:modified>
</cp:coreProperties>
</file>