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5B9B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7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9FD-CAFE-4578-9A25-2E2D1B7F812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5392-0841-4C20-ADDA-D22942C1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5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9FD-CAFE-4578-9A25-2E2D1B7F812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5392-0841-4C20-ADDA-D22942C1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9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9FD-CAFE-4578-9A25-2E2D1B7F812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5392-0841-4C20-ADDA-D22942C1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3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9FD-CAFE-4578-9A25-2E2D1B7F812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5392-0841-4C20-ADDA-D22942C1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0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9FD-CAFE-4578-9A25-2E2D1B7F812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5392-0841-4C20-ADDA-D22942C1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9FD-CAFE-4578-9A25-2E2D1B7F812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5392-0841-4C20-ADDA-D22942C1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7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9FD-CAFE-4578-9A25-2E2D1B7F812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5392-0841-4C20-ADDA-D22942C1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5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9FD-CAFE-4578-9A25-2E2D1B7F812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5392-0841-4C20-ADDA-D22942C1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7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9FD-CAFE-4578-9A25-2E2D1B7F812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5392-0841-4C20-ADDA-D22942C1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8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9FD-CAFE-4578-9A25-2E2D1B7F812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5392-0841-4C20-ADDA-D22942C1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8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9FD-CAFE-4578-9A25-2E2D1B7F812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5392-0841-4C20-ADDA-D22942C1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1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EB9FD-CAFE-4578-9A25-2E2D1B7F812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65392-0841-4C20-ADDA-D22942C1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4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05" y="0"/>
            <a:ext cx="928339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4305" y="0"/>
            <a:ext cx="9283390" cy="1459684"/>
          </a:xfrm>
          <a:prstGeom prst="rect">
            <a:avLst/>
          </a:prstGeom>
          <a:solidFill>
            <a:srgbClr val="5B9BD5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#header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4305" y="1459684"/>
            <a:ext cx="2496910" cy="5398316"/>
          </a:xfrm>
          <a:prstGeom prst="rect">
            <a:avLst/>
          </a:prstGeom>
          <a:solidFill>
            <a:srgbClr val="5B9BD5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#side-content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1215" y="2160318"/>
            <a:ext cx="6786480" cy="4697682"/>
          </a:xfrm>
          <a:prstGeom prst="rect">
            <a:avLst/>
          </a:prstGeom>
          <a:solidFill>
            <a:srgbClr val="5B9BD5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#primary-content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454305" y="0"/>
            <a:ext cx="2949915" cy="956344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.logo, .logo__</a:t>
            </a:r>
            <a:r>
              <a:rPr lang="en-US" sz="1000" b="1" dirty="0" err="1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img</a:t>
            </a:r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, .</a:t>
            </a:r>
            <a:r>
              <a:rPr lang="en-US" sz="1000" b="1" dirty="0" err="1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logo__text</a:t>
            </a:r>
            <a:endParaRPr lang="en-US" sz="1000" b="1" dirty="0">
              <a:solidFill>
                <a:schemeClr val="bg1">
                  <a:lumMod val="9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4305" y="956344"/>
            <a:ext cx="9283390" cy="503339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.banner, .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banner__title</a:t>
            </a:r>
            <a:endParaRPr lang="en-US" sz="1050" dirty="0">
              <a:solidFill>
                <a:schemeClr val="bg1">
                  <a:lumMod val="9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11529" y="19030"/>
            <a:ext cx="3352587" cy="396378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.navigation, .</a:t>
            </a:r>
            <a:r>
              <a:rPr lang="en-US" sz="1000" b="1" dirty="0" err="1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navigation__list</a:t>
            </a:r>
            <a:endParaRPr lang="en-US" sz="1000" b="1" dirty="0">
              <a:solidFill>
                <a:schemeClr val="bg1">
                  <a:lumMod val="9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4305" y="2000621"/>
            <a:ext cx="2496907" cy="1988191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  <a:highlight>
                <a:srgbClr val="000080"/>
              </a:highlight>
            </a:endParaRPr>
          </a:p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.signup-callout,</a:t>
            </a:r>
          </a:p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.signup-</a:t>
            </a:r>
            <a:r>
              <a:rPr lang="en-US" sz="1000" b="1" dirty="0" err="1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callout__title</a:t>
            </a:r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,</a:t>
            </a:r>
          </a:p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.signup-</a:t>
            </a:r>
            <a:r>
              <a:rPr lang="en-US" sz="1000" b="1" dirty="0" err="1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callout__heading</a:t>
            </a:r>
            <a:endParaRPr lang="en-US" sz="1000" b="1" dirty="0">
              <a:solidFill>
                <a:schemeClr val="bg1">
                  <a:lumMod val="95000"/>
                </a:schemeClr>
              </a:solidFill>
              <a:highlight>
                <a:srgbClr val="000080"/>
              </a:highlight>
            </a:endParaRPr>
          </a:p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.signup-</a:t>
            </a:r>
            <a:r>
              <a:rPr lang="en-US" sz="1000" b="1" dirty="0" err="1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callout__demo</a:t>
            </a:r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-</a:t>
            </a:r>
            <a:r>
              <a:rPr lang="en-US" sz="1000" b="1" dirty="0" err="1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btn</a:t>
            </a:r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,</a:t>
            </a:r>
          </a:p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. signup-</a:t>
            </a:r>
            <a:r>
              <a:rPr lang="en-US" sz="1000" b="1" dirty="0" err="1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callout__trial</a:t>
            </a:r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-</a:t>
            </a:r>
            <a:r>
              <a:rPr lang="en-US" sz="1000" b="1" dirty="0" err="1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btn</a:t>
            </a:r>
            <a:endParaRPr lang="en-US" sz="1000" b="1" dirty="0">
              <a:solidFill>
                <a:schemeClr val="bg1">
                  <a:lumMod val="95000"/>
                </a:schemeClr>
              </a:solidFill>
              <a:highlight>
                <a:srgbClr val="000080"/>
              </a:highlight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  <a:highlight>
                <a:srgbClr val="000080"/>
              </a:highlight>
            </a:endParaRPr>
          </a:p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--side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54305" y="4148509"/>
            <a:ext cx="2496909" cy="2443294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.report-callout,</a:t>
            </a:r>
          </a:p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.report-callout__title,</a:t>
            </a:r>
          </a:p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. report-callout__</a:t>
            </a:r>
            <a:r>
              <a:rPr lang="en-US" sz="1000" b="1" dirty="0" err="1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btn</a:t>
            </a:r>
            <a:endParaRPr lang="en-US" sz="1000" b="1" dirty="0">
              <a:solidFill>
                <a:schemeClr val="bg1">
                  <a:lumMod val="9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51214" y="1461585"/>
            <a:ext cx="2360315" cy="700634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.breadcrumbs,</a:t>
            </a:r>
          </a:p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.</a:t>
            </a:r>
            <a:r>
              <a:rPr lang="en-US" sz="1000" b="1" dirty="0" err="1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breadcrumbs__icon</a:t>
            </a:r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,</a:t>
            </a:r>
          </a:p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.</a:t>
            </a:r>
            <a:r>
              <a:rPr lang="en-US" sz="1000" b="1" dirty="0" err="1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breadcrumbs__text</a:t>
            </a:r>
            <a:endParaRPr lang="en-US" sz="1000" b="1" dirty="0">
              <a:solidFill>
                <a:schemeClr val="bg1">
                  <a:lumMod val="9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56771" y="1476454"/>
            <a:ext cx="2180924" cy="68386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.contact, .</a:t>
            </a:r>
            <a:r>
              <a:rPr lang="en-US" sz="1000" b="1" dirty="0" err="1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contact__icon</a:t>
            </a:r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, .</a:t>
            </a:r>
            <a:r>
              <a:rPr lang="en-US" sz="1000" b="1" dirty="0" err="1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contact__details</a:t>
            </a:r>
            <a:endParaRPr lang="en-US" sz="1000" b="1" dirty="0">
              <a:solidFill>
                <a:schemeClr val="bg1">
                  <a:lumMod val="9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51215" y="4689447"/>
            <a:ext cx="6786480" cy="1560352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.signup-callout,</a:t>
            </a:r>
          </a:p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.signup-</a:t>
            </a:r>
            <a:r>
              <a:rPr lang="en-US" sz="1000" b="1" dirty="0" err="1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callout__title</a:t>
            </a:r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,</a:t>
            </a:r>
          </a:p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.signup-</a:t>
            </a:r>
            <a:r>
              <a:rPr lang="en-US" sz="1000" b="1" dirty="0" err="1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callout__icon</a:t>
            </a:r>
            <a:endParaRPr lang="en-US" sz="1000" b="1" dirty="0">
              <a:solidFill>
                <a:schemeClr val="bg1">
                  <a:lumMod val="95000"/>
                </a:schemeClr>
              </a:solidFill>
              <a:highlight>
                <a:srgbClr val="000080"/>
              </a:highlight>
            </a:endParaRPr>
          </a:p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.signup-</a:t>
            </a:r>
            <a:r>
              <a:rPr lang="en-US" sz="1000" b="1" dirty="0" err="1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callout_header</a:t>
            </a:r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,</a:t>
            </a:r>
          </a:p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. signup-</a:t>
            </a:r>
            <a:r>
              <a:rPr lang="en-US" sz="1000" b="1" dirty="0" err="1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callout__trial</a:t>
            </a:r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-</a:t>
            </a:r>
            <a:r>
              <a:rPr lang="en-US" sz="1000" b="1" dirty="0" err="1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btn</a:t>
            </a:r>
            <a:endParaRPr lang="en-US" sz="1000" b="1" dirty="0">
              <a:solidFill>
                <a:schemeClr val="bg1">
                  <a:lumMod val="95000"/>
                </a:schemeClr>
              </a:solidFill>
              <a:highlight>
                <a:srgbClr val="000080"/>
              </a:highlight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  <a:highlight>
                <a:srgbClr val="000080"/>
              </a:highlight>
            </a:endParaRPr>
          </a:p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--primary</a:t>
            </a: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622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82" y="0"/>
            <a:ext cx="9283390" cy="6858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909882" y="1474237"/>
            <a:ext cx="9283390" cy="0"/>
          </a:xfrm>
          <a:prstGeom prst="line">
            <a:avLst/>
          </a:prstGeom>
          <a:ln w="25400">
            <a:prstDash val="sysDash"/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47659" y="105748"/>
            <a:ext cx="2063335" cy="0"/>
          </a:xfrm>
          <a:prstGeom prst="line">
            <a:avLst/>
          </a:prstGeom>
          <a:ln w="25400">
            <a:prstDash val="sysDash"/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71224" y="5720590"/>
            <a:ext cx="1613082" cy="0"/>
          </a:xfrm>
          <a:prstGeom prst="line">
            <a:avLst/>
          </a:prstGeom>
          <a:ln w="25400">
            <a:prstDash val="sysDash"/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39546" y="1738605"/>
            <a:ext cx="3956178" cy="0"/>
          </a:xfrm>
          <a:prstGeom prst="line">
            <a:avLst/>
          </a:prstGeom>
          <a:ln w="25400">
            <a:prstDash val="sysDash"/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39750" y="4780385"/>
            <a:ext cx="6008913" cy="0"/>
          </a:xfrm>
          <a:prstGeom prst="line">
            <a:avLst/>
          </a:prstGeom>
          <a:ln w="25400">
            <a:prstDash val="sysDash"/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39750" y="2195805"/>
            <a:ext cx="6442229" cy="0"/>
          </a:xfrm>
          <a:prstGeom prst="line">
            <a:avLst/>
          </a:prstGeom>
          <a:ln w="25400">
            <a:prstDash val="sysDash"/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809724" y="236376"/>
            <a:ext cx="3265714" cy="0"/>
          </a:xfrm>
          <a:prstGeom prst="line">
            <a:avLst/>
          </a:prstGeom>
          <a:ln w="25400">
            <a:prstDash val="sysDash"/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23120" y="3100875"/>
            <a:ext cx="1996555" cy="0"/>
          </a:xfrm>
          <a:prstGeom prst="line">
            <a:avLst/>
          </a:prstGeom>
          <a:ln w="25400">
            <a:prstDash val="sysDash"/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09882" y="1461606"/>
            <a:ext cx="1141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10.15’’ = 960px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96973" y="1489980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410px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74840" y="1918806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660px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39044" y="4014987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210px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90796" y="2850312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205px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69224" y="4512336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620px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79326" y="5505649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165px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43327" y="118191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215px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51842" y="264033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335px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3005138" y="4032387"/>
            <a:ext cx="2045493" cy="0"/>
          </a:xfrm>
          <a:prstGeom prst="line">
            <a:avLst/>
          </a:prstGeom>
          <a:ln w="25400">
            <a:prstDash val="sysDash"/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1332369" y="118191"/>
            <a:ext cx="549610" cy="0"/>
          </a:xfrm>
          <a:prstGeom prst="line">
            <a:avLst/>
          </a:prstGeom>
          <a:ln w="25400">
            <a:prstDash val="sysDash"/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1832431" y="0"/>
            <a:ext cx="0" cy="200025"/>
          </a:xfrm>
          <a:prstGeom prst="line">
            <a:avLst/>
          </a:prstGeom>
          <a:ln w="25400">
            <a:prstDash val="sysDash"/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874586" y="62984"/>
            <a:ext cx="598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Products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10115550" y="80091"/>
            <a:ext cx="90488" cy="0"/>
          </a:xfrm>
          <a:prstGeom prst="line">
            <a:avLst/>
          </a:prstGeom>
          <a:ln w="25400">
            <a:prstDash val="sysDash"/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891881" y="3435350"/>
            <a:ext cx="0" cy="285750"/>
          </a:xfrm>
          <a:prstGeom prst="line">
            <a:avLst/>
          </a:prstGeom>
          <a:ln w="25400">
            <a:prstDash val="sysDash"/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329042" y="2403607"/>
            <a:ext cx="6588663" cy="229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90" dirty="0">
                <a:latin typeface="Arial" panose="020B0604020202020204" pitchFamily="34" charset="0"/>
                <a:cs typeface="Arial" panose="020B0604020202020204" pitchFamily="34" charset="0"/>
              </a:rPr>
              <a:t>PPC (pay-per click) search marketing software offers a means for accomplishing two core requirements for PPC optimization: 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5019675" y="2630453"/>
            <a:ext cx="420075" cy="0"/>
          </a:xfrm>
          <a:prstGeom prst="line">
            <a:avLst/>
          </a:prstGeom>
          <a:ln w="25400">
            <a:prstDash val="sysDash"/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139546" y="4947472"/>
            <a:ext cx="5112654" cy="0"/>
          </a:xfrm>
          <a:prstGeom prst="line">
            <a:avLst/>
          </a:prstGeom>
          <a:ln w="25400">
            <a:prstDash val="sysDash"/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98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145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Pritchett</dc:creator>
  <cp:lastModifiedBy>Zach Pritchett</cp:lastModifiedBy>
  <cp:revision>26</cp:revision>
  <dcterms:created xsi:type="dcterms:W3CDTF">2016-08-08T20:14:54Z</dcterms:created>
  <dcterms:modified xsi:type="dcterms:W3CDTF">2016-08-09T21:45:15Z</dcterms:modified>
</cp:coreProperties>
</file>