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A106-E6EA-4137-B6C2-136E739BC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3C0C8-3FD0-447C-B037-22E56FBB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2B24-5DB7-4CAB-A8D3-39FEBE53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FB9D-86BE-4F92-8876-A4918F89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4233F-E7FD-4BCD-A35A-32E6529B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A9D7-832A-4DA6-8385-F65DD4B1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620A2-756F-4CEA-AEA2-83FE3656B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F649-FD62-4B5E-9E5D-80FA8540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CF57-BE2E-4C7C-82FB-C0E25CA3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52E3-D6A8-4073-8091-A581B64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87FBE-77E7-44C5-9665-4BD95E16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81F9-C438-494C-A5EF-186424AB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C2E8-4FAA-4B8D-B729-D9501675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C77D-8ED3-4A98-A161-D039DF28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C11F-BCFF-4A14-910E-2178CF6E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1B75-71E3-41A6-B5A9-AE37067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EB3-D709-4491-ABB8-7DE5A9B1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2BAD-BF6F-49DC-AE6E-D07E8DA8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812F-42B5-4912-B2CE-F2049B70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823B-EED0-41A6-9077-F9563E1D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49EC-F146-464D-AB4B-3B13C13C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227D5-DA61-41AA-BAB8-3C2320F4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5E46-B5E8-49E0-9786-22D3D8E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F6CE-1839-424E-9F76-5AC6454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2608-9369-455D-8A9C-6CBD56D6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A45E-34A1-4C64-8766-14DDD5CF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6589-D604-46A5-857E-77ECC9951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B3E2-C283-413B-A10B-516ABED7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FA97A-80C2-4E60-938C-26BA5E2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A59A-CF76-48EB-ADC9-39F94017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872BA-3EFE-44BA-A02C-4208EB5B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ECB0-4E8C-4987-8EF2-5FA8434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C5C0B-5B2E-454F-96C9-1FDFB0CD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8402-51DD-47AE-89F2-397CE193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65F7-17FD-4153-88FE-CA7FF79B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DC3AD-85EB-45A6-9BC8-5964A323E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ACD39-C9F9-4911-9E8D-32DDD09C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A1423-1966-45CC-80E5-CD6A951C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DBEFE-8E24-473A-A8F4-00020BE5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00FD-48E1-46C2-A481-429BE056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EAC0A-42A1-45BC-95C5-22B86BBF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3FEE6-A206-474A-9AF6-3B439FB9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3AAE-7E1E-469F-AFEE-B86EE442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3CB50-F7BB-45C3-B5FD-004C6612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17681-2820-49A5-94AD-F07E4A79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9E0F5-2326-4AD4-9732-9F997F9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E64-866F-45F7-9276-FCA0A1D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D8F4-139D-481B-B186-4080C063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3ED3B-EB55-44B8-A6FC-2A17D780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E9F4-A929-4C06-ADFD-C140C9E1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FE66-7D13-476D-A4D9-18FF3E32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8D02-4ED2-412B-A29C-A4B10D8A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BA7-C0A3-45DD-9580-4C65E2AA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3790-1592-4F63-8BAB-7C7D5AE26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EE82-4B0F-46C7-9205-2367ED703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A1E9-BE20-4740-9153-F5965883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5B0E4-8F61-4E00-A465-A584519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DAD1-7450-4198-B2D2-D3BF130A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BB8B6-4AA4-4C43-B5CB-C0D26F8C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BAFD-5E5F-4F33-847A-4564A543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79A5-34F0-4665-AE66-123CFA55B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AF94-1F8E-41E5-A778-4CB6E0114D56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94A4-C372-423A-8507-76D7E8661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01B3-A2F4-4AB8-B86B-364B131D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9AB7-0C6A-4146-9007-F38B2BF05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0.svg"/><Relationship Id="rId7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2">
            <a:extLst>
              <a:ext uri="{FF2B5EF4-FFF2-40B4-BE49-F238E27FC236}">
                <a16:creationId xmlns:a16="http://schemas.microsoft.com/office/drawing/2014/main" id="{CDCB3500-2752-4704-B832-D272D79E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659244" y="50353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9">
            <a:extLst>
              <a:ext uri="{FF2B5EF4-FFF2-40B4-BE49-F238E27FC236}">
                <a16:creationId xmlns:a16="http://schemas.microsoft.com/office/drawing/2014/main" id="{744BEFC9-EADB-4C8D-9192-587C81582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214" y="547273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144CD-74F3-442A-8893-D6182A4DF66D}"/>
              </a:ext>
            </a:extLst>
          </p:cNvPr>
          <p:cNvSpPr/>
          <p:nvPr/>
        </p:nvSpPr>
        <p:spPr>
          <a:xfrm>
            <a:off x="4240208" y="306964"/>
            <a:ext cx="6427793" cy="6313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9EE52-0F12-4753-B0C6-37E9B37A7040}"/>
              </a:ext>
            </a:extLst>
          </p:cNvPr>
          <p:cNvCxnSpPr>
            <a:cxnSpLocks/>
          </p:cNvCxnSpPr>
          <p:nvPr/>
        </p:nvCxnSpPr>
        <p:spPr>
          <a:xfrm>
            <a:off x="2370436" y="5505222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ACB9B-7641-46B5-AB82-1C33A0FFBBBC}"/>
              </a:ext>
            </a:extLst>
          </p:cNvPr>
          <p:cNvCxnSpPr>
            <a:cxnSpLocks/>
          </p:cNvCxnSpPr>
          <p:nvPr/>
        </p:nvCxnSpPr>
        <p:spPr>
          <a:xfrm>
            <a:off x="3973524" y="5498872"/>
            <a:ext cx="25869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8CC786-67E6-4DF7-A1C6-AD54E07F2247}"/>
              </a:ext>
            </a:extLst>
          </p:cNvPr>
          <p:cNvCxnSpPr>
            <a:cxnSpLocks/>
          </p:cNvCxnSpPr>
          <p:nvPr/>
        </p:nvCxnSpPr>
        <p:spPr>
          <a:xfrm>
            <a:off x="7491647" y="5503143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6">
            <a:extLst>
              <a:ext uri="{FF2B5EF4-FFF2-40B4-BE49-F238E27FC236}">
                <a16:creationId xmlns:a16="http://schemas.microsoft.com/office/drawing/2014/main" id="{D2755A60-2E73-416C-86B1-A1FE84AB8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25" y="5230205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FCB11187-4F8F-4C18-86BC-2020EBA0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935" y="5240710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31" name="Graphic 28">
            <a:extLst>
              <a:ext uri="{FF2B5EF4-FFF2-40B4-BE49-F238E27FC236}">
                <a16:creationId xmlns:a16="http://schemas.microsoft.com/office/drawing/2014/main" id="{CCC5754B-3E0B-41EE-B990-A93B430F0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40208" y="306964"/>
            <a:ext cx="381000" cy="381000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6F41B661-A61F-465B-BB14-0ADE492C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97" y="5069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76403759-5C41-4A60-AC6A-8F989E14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921" y="58233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EA2BDB23-4CFA-4D29-A7F0-45C9BCE9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93" y="5069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DC5C45D3-41E5-4B29-8DE5-2102D9E88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831916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Beanstalk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F703288C-1C2A-4DD5-A8E6-E22B3C8D9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5194866"/>
            <a:ext cx="431963" cy="431963"/>
          </a:xfrm>
          <a:prstGeom prst="rect">
            <a:avLst/>
          </a:prstGeom>
        </p:spPr>
      </p:pic>
      <p:pic>
        <p:nvPicPr>
          <p:cNvPr id="40" name="Graphic 5">
            <a:extLst>
              <a:ext uri="{FF2B5EF4-FFF2-40B4-BE49-F238E27FC236}">
                <a16:creationId xmlns:a16="http://schemas.microsoft.com/office/drawing/2014/main" id="{91F32A66-B94F-4BB9-A444-6764AEE0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346" y="3171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6">
            <a:extLst>
              <a:ext uri="{FF2B5EF4-FFF2-40B4-BE49-F238E27FC236}">
                <a16:creationId xmlns:a16="http://schemas.microsoft.com/office/drawing/2014/main" id="{E40B3B42-2361-40C8-A2DC-044177C8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622" y="3927323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3DCEB91D-AA5D-4219-AD4A-B76F6F46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05" y="3176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2579C4BA-D183-40AA-8E8E-DC16290C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166" y="390200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id="{7DB37118-F427-4B81-B9DA-41A6C665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09" y="31716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>
            <a:extLst>
              <a:ext uri="{FF2B5EF4-FFF2-40B4-BE49-F238E27FC236}">
                <a16:creationId xmlns:a16="http://schemas.microsoft.com/office/drawing/2014/main" id="{562EDDA5-BB9B-40FF-9E6D-18D31463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533" y="391608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5CB1F0-ABA1-4344-A233-BF868A0BF34D}"/>
              </a:ext>
            </a:extLst>
          </p:cNvPr>
          <p:cNvCxnSpPr>
            <a:cxnSpLocks/>
          </p:cNvCxnSpPr>
          <p:nvPr/>
        </p:nvCxnSpPr>
        <p:spPr>
          <a:xfrm flipV="1">
            <a:off x="6952703" y="2846683"/>
            <a:ext cx="0" cy="28515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60">
            <a:extLst>
              <a:ext uri="{FF2B5EF4-FFF2-40B4-BE49-F238E27FC236}">
                <a16:creationId xmlns:a16="http://schemas.microsoft.com/office/drawing/2014/main" id="{2085275D-225C-4F35-82DD-D81A444F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875" y="2111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6">
            <a:extLst>
              <a:ext uri="{FF2B5EF4-FFF2-40B4-BE49-F238E27FC236}">
                <a16:creationId xmlns:a16="http://schemas.microsoft.com/office/drawing/2014/main" id="{8C2FE3E0-EFA5-4322-914A-45A88CEE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85" y="25665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SNAPPY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B8AC19B6-A595-43F3-B70D-A50E1FCF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694" y="21359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D83E3C51-4888-47FE-9D48-9BDC5DF6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504" y="25909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URLIZE</a:t>
            </a:r>
          </a:p>
        </p:txBody>
      </p:sp>
      <p:sp>
        <p:nvSpPr>
          <p:cNvPr id="53" name="TextBox 62">
            <a:extLst>
              <a:ext uri="{FF2B5EF4-FFF2-40B4-BE49-F238E27FC236}">
                <a16:creationId xmlns:a16="http://schemas.microsoft.com/office/drawing/2014/main" id="{CA46FD02-229F-400E-88CF-AC430729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3268" y="2593777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SNAPAPP</a:t>
            </a:r>
          </a:p>
        </p:txBody>
      </p:sp>
      <p:pic>
        <p:nvPicPr>
          <p:cNvPr id="54" name="Graphic 63">
            <a:extLst>
              <a:ext uri="{FF2B5EF4-FFF2-40B4-BE49-F238E27FC236}">
                <a16:creationId xmlns:a16="http://schemas.microsoft.com/office/drawing/2014/main" id="{C9FF6DC1-F997-4747-9377-B72E5E22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81" y="21323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5419B9F-9F81-4ED1-BF1D-FE5A76D8DE88}"/>
              </a:ext>
            </a:extLst>
          </p:cNvPr>
          <p:cNvSpPr/>
          <p:nvPr/>
        </p:nvSpPr>
        <p:spPr>
          <a:xfrm>
            <a:off x="6472735" y="1325107"/>
            <a:ext cx="3441591" cy="157311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6" name="Graphic 37">
            <a:extLst>
              <a:ext uri="{FF2B5EF4-FFF2-40B4-BE49-F238E27FC236}">
                <a16:creationId xmlns:a16="http://schemas.microsoft.com/office/drawing/2014/main" id="{9324BD0F-B427-4249-B555-10FCAAC912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0255" y="1325001"/>
            <a:ext cx="381000" cy="381000"/>
          </a:xfrm>
          <a:prstGeom prst="rect">
            <a:avLst/>
          </a:prstGeom>
        </p:spPr>
      </p:pic>
      <p:sp>
        <p:nvSpPr>
          <p:cNvPr id="57" name="TextBox 18">
            <a:extLst>
              <a:ext uri="{FF2B5EF4-FFF2-40B4-BE49-F238E27FC236}">
                <a16:creationId xmlns:a16="http://schemas.microsoft.com/office/drawing/2014/main" id="{F12BB8D6-DBFD-4B2D-9393-D0232BD04D8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04185" y="2061491"/>
            <a:ext cx="17684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8" name="Graphic 19">
            <a:extLst>
              <a:ext uri="{FF2B5EF4-FFF2-40B4-BE49-F238E27FC236}">
                <a16:creationId xmlns:a16="http://schemas.microsoft.com/office/drawing/2014/main" id="{CE76DD45-1FE0-4B14-90D8-28EC6E53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12120" y="18996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B2D9596-68D6-4332-8FC2-86888E0C6968}"/>
              </a:ext>
            </a:extLst>
          </p:cNvPr>
          <p:cNvSpPr/>
          <p:nvPr/>
        </p:nvSpPr>
        <p:spPr>
          <a:xfrm>
            <a:off x="4790317" y="922863"/>
            <a:ext cx="5691418" cy="534029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0" name="Graphic 36">
            <a:extLst>
              <a:ext uri="{FF2B5EF4-FFF2-40B4-BE49-F238E27FC236}">
                <a16:creationId xmlns:a16="http://schemas.microsoft.com/office/drawing/2014/main" id="{5F5CB967-480B-4C15-9FA9-7EAABD4401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90317" y="913986"/>
            <a:ext cx="381000" cy="381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3EC4B39-2FEB-4363-86DB-F7C7907D17FA}"/>
              </a:ext>
            </a:extLst>
          </p:cNvPr>
          <p:cNvSpPr/>
          <p:nvPr/>
        </p:nvSpPr>
        <p:spPr>
          <a:xfrm>
            <a:off x="5702761" y="795863"/>
            <a:ext cx="4630340" cy="56708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17F276-35EA-4D79-87F6-6A90780A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838" y="563409"/>
            <a:ext cx="163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7702551" y="1670064"/>
            <a:ext cx="2111757" cy="11002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4" name="Graphic 39">
            <a:extLst>
              <a:ext uri="{FF2B5EF4-FFF2-40B4-BE49-F238E27FC236}">
                <a16:creationId xmlns:a16="http://schemas.microsoft.com/office/drawing/2014/main" id="{9474FE5B-6F6B-3946-8872-A532AFA23B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02551" y="1680049"/>
            <a:ext cx="381000" cy="381000"/>
          </a:xfrm>
          <a:prstGeom prst="rect">
            <a:avLst/>
          </a:prstGeom>
        </p:spPr>
      </p:pic>
      <p:sp>
        <p:nvSpPr>
          <p:cNvPr id="65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645" y="2380904"/>
            <a:ext cx="12525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66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16" y="1882787"/>
            <a:ext cx="491060" cy="49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7296C8-5463-42AF-BA0A-BCE629E74152}"/>
              </a:ext>
            </a:extLst>
          </p:cNvPr>
          <p:cNvCxnSpPr>
            <a:cxnSpLocks/>
          </p:cNvCxnSpPr>
          <p:nvPr/>
        </p:nvCxnSpPr>
        <p:spPr>
          <a:xfrm flipV="1">
            <a:off x="8152050" y="2846683"/>
            <a:ext cx="0" cy="28515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A91991-FC9F-4451-8A7C-2BD72578C09E}"/>
              </a:ext>
            </a:extLst>
          </p:cNvPr>
          <p:cNvCxnSpPr>
            <a:cxnSpLocks/>
          </p:cNvCxnSpPr>
          <p:nvPr/>
        </p:nvCxnSpPr>
        <p:spPr>
          <a:xfrm flipV="1">
            <a:off x="9411434" y="2844811"/>
            <a:ext cx="0" cy="28515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24">
            <a:extLst>
              <a:ext uri="{FF2B5EF4-FFF2-40B4-BE49-F238E27FC236}">
                <a16:creationId xmlns:a16="http://schemas.microsoft.com/office/drawing/2014/main" id="{E7940BE3-B19D-4A52-AF4B-FF5F8433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48" y="14840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5">
            <a:extLst>
              <a:ext uri="{FF2B5EF4-FFF2-40B4-BE49-F238E27FC236}">
                <a16:creationId xmlns:a16="http://schemas.microsoft.com/office/drawing/2014/main" id="{CCEFC4C6-B74D-4682-BC8F-9C3F25BC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23" y="201271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75" name="Graphic 15">
            <a:extLst>
              <a:ext uri="{FF2B5EF4-FFF2-40B4-BE49-F238E27FC236}">
                <a16:creationId xmlns:a16="http://schemas.microsoft.com/office/drawing/2014/main" id="{CF4D41F2-1415-4663-AFF8-F11C9977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48" y="242831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32">
            <a:extLst>
              <a:ext uri="{FF2B5EF4-FFF2-40B4-BE49-F238E27FC236}">
                <a16:creationId xmlns:a16="http://schemas.microsoft.com/office/drawing/2014/main" id="{3AA2ABDD-66FC-40B5-A689-E583FEF2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23" y="295695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pic>
        <p:nvPicPr>
          <p:cNvPr id="77" name="Graphic 12">
            <a:extLst>
              <a:ext uri="{FF2B5EF4-FFF2-40B4-BE49-F238E27FC236}">
                <a16:creationId xmlns:a16="http://schemas.microsoft.com/office/drawing/2014/main" id="{719173CB-F0BB-4FF8-9B8E-C7D37B1E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20" y="18668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9">
            <a:extLst>
              <a:ext uri="{FF2B5EF4-FFF2-40B4-BE49-F238E27FC236}">
                <a16:creationId xmlns:a16="http://schemas.microsoft.com/office/drawing/2014/main" id="{982D19A6-DE40-4456-8801-838E87D02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902" y="228486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0608DF-E227-4B16-88DF-C016F6FB6CE1}"/>
              </a:ext>
            </a:extLst>
          </p:cNvPr>
          <p:cNvSpPr/>
          <p:nvPr/>
        </p:nvSpPr>
        <p:spPr>
          <a:xfrm>
            <a:off x="1288643" y="1232203"/>
            <a:ext cx="981510" cy="23055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4EFF56-DB2D-4048-9898-6A5970CF3D1A}"/>
              </a:ext>
            </a:extLst>
          </p:cNvPr>
          <p:cNvCxnSpPr>
            <a:cxnSpLocks/>
          </p:cNvCxnSpPr>
          <p:nvPr/>
        </p:nvCxnSpPr>
        <p:spPr>
          <a:xfrm>
            <a:off x="2361528" y="2131136"/>
            <a:ext cx="6012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9F7081-9344-4FBE-9A4F-0D58D403681D}"/>
              </a:ext>
            </a:extLst>
          </p:cNvPr>
          <p:cNvCxnSpPr/>
          <p:nvPr/>
        </p:nvCxnSpPr>
        <p:spPr>
          <a:xfrm>
            <a:off x="3687188" y="2132367"/>
            <a:ext cx="6614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BCF5DF-BA66-45FC-B318-BA44A21B74B0}"/>
              </a:ext>
            </a:extLst>
          </p:cNvPr>
          <p:cNvCxnSpPr/>
          <p:nvPr/>
        </p:nvCxnSpPr>
        <p:spPr>
          <a:xfrm>
            <a:off x="5014737" y="2132365"/>
            <a:ext cx="8003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5E6383-06AE-4D13-BB30-B48D263B6735}"/>
              </a:ext>
            </a:extLst>
          </p:cNvPr>
          <p:cNvCxnSpPr>
            <a:cxnSpLocks/>
          </p:cNvCxnSpPr>
          <p:nvPr/>
        </p:nvCxnSpPr>
        <p:spPr>
          <a:xfrm>
            <a:off x="6256741" y="2131137"/>
            <a:ext cx="2107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D40F318-5DCA-483E-B51A-1211DBA23951}"/>
              </a:ext>
            </a:extLst>
          </p:cNvPr>
          <p:cNvCxnSpPr>
            <a:cxnSpLocks/>
            <a:endCxn id="43" idx="2"/>
          </p:cNvCxnSpPr>
          <p:nvPr/>
        </p:nvCxnSpPr>
        <p:spPr>
          <a:xfrm rot="5400000" flipH="1" flipV="1">
            <a:off x="8657722" y="4275551"/>
            <a:ext cx="850261" cy="65716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17FAA0D-2118-4D2E-B295-2BA259F3E6E7}"/>
              </a:ext>
            </a:extLst>
          </p:cNvPr>
          <p:cNvCxnSpPr>
            <a:cxnSpLocks/>
            <a:endCxn id="41" idx="2"/>
          </p:cNvCxnSpPr>
          <p:nvPr/>
        </p:nvCxnSpPr>
        <p:spPr>
          <a:xfrm rot="16200000" flipV="1">
            <a:off x="8033254" y="4285959"/>
            <a:ext cx="802652" cy="63937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9EEB63-ACB1-4D1D-949D-8BBA9067CDD9}"/>
              </a:ext>
            </a:extLst>
          </p:cNvPr>
          <p:cNvCxnSpPr>
            <a:cxnSpLocks/>
          </p:cNvCxnSpPr>
          <p:nvPr/>
        </p:nvCxnSpPr>
        <p:spPr>
          <a:xfrm flipV="1">
            <a:off x="6952703" y="4189022"/>
            <a:ext cx="0" cy="8135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6" y="9376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" y="170125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3B1C31A7-7A85-0640-96EE-D8C2C69D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48" y="4816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40547939-65FA-8A4A-B21F-723AE237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211" y="125964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Elastic Beanstalk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37BACB3-C945-7B41-9293-77563837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032" y="973782"/>
            <a:ext cx="13592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CFC74595-BF23-3144-92D3-DDA61E4F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032" y="2031057"/>
            <a:ext cx="13592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7B4BED6F-9C33-6345-ACDB-0373F9F3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421" y="4816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9">
            <a:extLst>
              <a:ext uri="{FF2B5EF4-FFF2-40B4-BE49-F238E27FC236}">
                <a16:creationId xmlns:a16="http://schemas.microsoft.com/office/drawing/2014/main" id="{CEBBAECD-00AF-184D-9067-0F20AC79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421" y="15738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36" y="5566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624" y="1320254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5EBEA6D-9111-B54C-980E-87D771ECE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9922" y="316739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T2 instance</a:t>
            </a:r>
          </a:p>
        </p:txBody>
      </p:sp>
      <p:pic>
        <p:nvPicPr>
          <p:cNvPr id="15" name="Graphic 83">
            <a:extLst>
              <a:ext uri="{FF2B5EF4-FFF2-40B4-BE49-F238E27FC236}">
                <a16:creationId xmlns:a16="http://schemas.microsoft.com/office/drawing/2014/main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1498021" y="27101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854" y="43494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017" y="4352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664" y="480436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432" y="480436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4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9" y="419258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22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9607" y="6045166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Standard</a:t>
            </a:r>
          </a:p>
        </p:txBody>
      </p:sp>
      <p:pic>
        <p:nvPicPr>
          <p:cNvPr id="23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920" y="55837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4F5943D1-747E-ED40-A857-5A7CFCDB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452" y="6120755"/>
            <a:ext cx="1384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points</a:t>
            </a:r>
          </a:p>
        </p:txBody>
      </p:sp>
      <p:pic>
        <p:nvPicPr>
          <p:cNvPr id="25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34" y="5655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49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5477668" y="1495426"/>
            <a:ext cx="5799138" cy="3868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DCF3B395-01E6-8F40-907D-A09C217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1427162" y="30305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93" y="291782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03B4B184-912B-7E4D-8C85-3660F094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268" y="19018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268" y="30051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0">
            <a:extLst>
              <a:ext uri="{FF2B5EF4-FFF2-40B4-BE49-F238E27FC236}">
                <a16:creationId xmlns:a16="http://schemas.microsoft.com/office/drawing/2014/main" id="{D9423A69-5FF8-BD4E-BA27-70304FC1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268" y="39560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131" y="3629026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930D9453-D42B-9E4B-AC40-C20DD193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56" y="291782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69486184-C021-3D48-9C93-FC5F6295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793" y="3629026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B727CC6D-3969-C94F-BDB8-F0F33BDB1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706" y="3116263"/>
            <a:ext cx="138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Third-party Git repository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3" y="3554413"/>
            <a:ext cx="1506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8A87017A-C809-C740-8289-197716ABF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156" y="2405063"/>
            <a:ext cx="1506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S3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SSH key bucket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E54631C9-84A3-6B4A-B3AB-2634E48F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156" y="3467101"/>
            <a:ext cx="1506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KMS key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6320CF38-8FD2-9F48-9654-0C1AE7083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156" y="4440238"/>
            <a:ext cx="1506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S3 output bucket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5E69D-668D-9043-A6EA-856719E87533}"/>
              </a:ext>
            </a:extLst>
          </p:cNvPr>
          <p:cNvCxnSpPr>
            <a:cxnSpLocks/>
          </p:cNvCxnSpPr>
          <p:nvPr/>
        </p:nvCxnSpPr>
        <p:spPr>
          <a:xfrm>
            <a:off x="2031206" y="3328988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4269581" y="3328988"/>
            <a:ext cx="17668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8F88CA-35BA-234E-9EA7-3DDDA97E0D4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589168" y="2136776"/>
            <a:ext cx="820738" cy="2449512"/>
            <a:chOff x="8228637" y="4518536"/>
            <a:chExt cx="1639961" cy="399415"/>
          </a:xfrm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D22BB04-901A-2D4A-B03F-9F11C60CB8FC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D0C90F-347C-2E4E-8ED4-1BA0B72CF4B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87B7FC17-926D-5A49-B238-606FCC6A6656}"/>
              </a:ext>
            </a:extLst>
          </p:cNvPr>
          <p:cNvSpPr/>
          <p:nvPr/>
        </p:nvSpPr>
        <p:spPr>
          <a:xfrm>
            <a:off x="3650456" y="3865563"/>
            <a:ext cx="4506912" cy="676275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007824-0272-0D45-A534-2C1A96094958}"/>
              </a:ext>
            </a:extLst>
          </p:cNvPr>
          <p:cNvCxnSpPr>
            <a:cxnSpLocks/>
          </p:cNvCxnSpPr>
          <p:nvPr/>
        </p:nvCxnSpPr>
        <p:spPr>
          <a:xfrm>
            <a:off x="6963568" y="3328988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2" y="199866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A2B23DC4-A49E-0E45-83B3-9C67F890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593" y="3057526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23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77668" y="149383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76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5">
            <a:extLst>
              <a:ext uri="{FF2B5EF4-FFF2-40B4-BE49-F238E27FC236}">
                <a16:creationId xmlns:a16="http://schemas.microsoft.com/office/drawing/2014/main" id="{682F98C1-2090-7F40-90E6-A5087768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763" y="2476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2476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5">
            <a:extLst>
              <a:ext uri="{FF2B5EF4-FFF2-40B4-BE49-F238E27FC236}">
                <a16:creationId xmlns:a16="http://schemas.microsoft.com/office/drawing/2014/main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00563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300563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0C697B18-7AB0-664A-A441-75100A2A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138" y="300563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8291513" y="35478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888" y="41193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0" name="Graphic 22">
            <a:extLst>
              <a:ext uri="{FF2B5EF4-FFF2-40B4-BE49-F238E27FC236}">
                <a16:creationId xmlns:a16="http://schemas.microsoft.com/office/drawing/2014/main" id="{499CF8E0-191C-4819-9730-D5B15CB2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8291513" y="35907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9">
            <a:extLst>
              <a:ext uri="{FF2B5EF4-FFF2-40B4-BE49-F238E27FC236}">
                <a16:creationId xmlns:a16="http://schemas.microsoft.com/office/drawing/2014/main" id="{98661749-3A51-4542-894B-F2F601D39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888" y="416225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789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26C6-127B-3342-99AA-A8BE44F73727}"/>
              </a:ext>
            </a:extLst>
          </p:cNvPr>
          <p:cNvSpPr/>
          <p:nvPr/>
        </p:nvSpPr>
        <p:spPr>
          <a:xfrm>
            <a:off x="502444" y="992396"/>
            <a:ext cx="11183420" cy="54335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62300-94E2-5A41-AEB0-434325DED40E}"/>
              </a:ext>
            </a:extLst>
          </p:cNvPr>
          <p:cNvSpPr/>
          <p:nvPr/>
        </p:nvSpPr>
        <p:spPr>
          <a:xfrm>
            <a:off x="188118" y="164304"/>
            <a:ext cx="11833305" cy="65552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5C997-8D42-1E47-BFEB-FAC2C933764B}"/>
              </a:ext>
            </a:extLst>
          </p:cNvPr>
          <p:cNvSpPr/>
          <p:nvPr/>
        </p:nvSpPr>
        <p:spPr>
          <a:xfrm>
            <a:off x="1350628" y="432033"/>
            <a:ext cx="10133900" cy="6136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E4F302E-9270-D44F-B1DC-F0A71F3CF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219" y="4159229"/>
            <a:ext cx="2006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F44E9B44-64BC-A44B-993E-28BF0B27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72" y="18462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532" y="982013"/>
            <a:ext cx="17684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8E1FED8B-0693-4748-A3FD-BAA06B77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85" y="3421042"/>
            <a:ext cx="17684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Chef workstation 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(local Chef repo)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1637747" y="2279629"/>
            <a:ext cx="392113" cy="333375"/>
            <a:chOff x="7089948" y="4360739"/>
            <a:chExt cx="391016" cy="33359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25707DC-E3AA-8E4B-9847-7D6AC3F5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181" y="622384"/>
            <a:ext cx="1297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DB8A3391-898C-B74A-BD36-FEA81FD3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0577" y="164304"/>
            <a:ext cx="381000" cy="381000"/>
          </a:xfrm>
          <a:prstGeom prst="rect">
            <a:avLst/>
          </a:prstGeom>
        </p:spPr>
      </p:pic>
      <p:pic>
        <p:nvPicPr>
          <p:cNvPr id="23" name="Graphic 36">
            <a:extLst>
              <a:ext uri="{FF2B5EF4-FFF2-40B4-BE49-F238E27FC236}">
                <a16:creationId xmlns:a16="http://schemas.microsoft.com/office/drawing/2014/main" id="{733858DB-2483-8C40-95D8-26C416A7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444" y="988960"/>
            <a:ext cx="381000" cy="381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7EE18B7-D0B3-7F47-A86D-25788FBA690B}"/>
              </a:ext>
            </a:extLst>
          </p:cNvPr>
          <p:cNvSpPr/>
          <p:nvPr/>
        </p:nvSpPr>
        <p:spPr>
          <a:xfrm>
            <a:off x="5872624" y="1747817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Graphic 19">
            <a:extLst>
              <a:ext uri="{FF2B5EF4-FFF2-40B4-BE49-F238E27FC236}">
                <a16:creationId xmlns:a16="http://schemas.microsoft.com/office/drawing/2014/main" id="{FC7BCD5A-9348-9D41-96D6-3D164D14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80" y="5008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56408D-5D74-4931-981E-203649AFFCBB}"/>
              </a:ext>
            </a:extLst>
          </p:cNvPr>
          <p:cNvSpPr/>
          <p:nvPr/>
        </p:nvSpPr>
        <p:spPr>
          <a:xfrm>
            <a:off x="859872" y="4618253"/>
            <a:ext cx="2195513" cy="16567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5" name="Graphic 37">
            <a:extLst>
              <a:ext uri="{FF2B5EF4-FFF2-40B4-BE49-F238E27FC236}">
                <a16:creationId xmlns:a16="http://schemas.microsoft.com/office/drawing/2014/main" id="{507A83D1-C92D-4F38-A348-59941CBA7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872" y="4618253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6DFB8D-451B-4FCB-A382-439DF1AC9183}"/>
              </a:ext>
            </a:extLst>
          </p:cNvPr>
          <p:cNvSpPr/>
          <p:nvPr/>
        </p:nvSpPr>
        <p:spPr>
          <a:xfrm>
            <a:off x="3547509" y="4544076"/>
            <a:ext cx="2195513" cy="16567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7">
            <a:extLst>
              <a:ext uri="{FF2B5EF4-FFF2-40B4-BE49-F238E27FC236}">
                <a16:creationId xmlns:a16="http://schemas.microsoft.com/office/drawing/2014/main" id="{8B6709A9-48B7-4753-B27F-BD6602A6F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7509" y="4544076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33D672B-B46A-4F50-BADC-2918500301A7}"/>
              </a:ext>
            </a:extLst>
          </p:cNvPr>
          <p:cNvSpPr/>
          <p:nvPr/>
        </p:nvSpPr>
        <p:spPr>
          <a:xfrm>
            <a:off x="8750328" y="1880752"/>
            <a:ext cx="2195513" cy="16567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9" name="Graphic 37">
            <a:extLst>
              <a:ext uri="{FF2B5EF4-FFF2-40B4-BE49-F238E27FC236}">
                <a16:creationId xmlns:a16="http://schemas.microsoft.com/office/drawing/2014/main" id="{AE8380BF-2FE8-4AA7-8FB3-694A159C50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0328" y="188075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Iyyanar Madeshvaran</dc:creator>
  <cp:lastModifiedBy>Iyyanar Madeshvaran</cp:lastModifiedBy>
  <cp:revision>10</cp:revision>
  <dcterms:created xsi:type="dcterms:W3CDTF">2022-04-01T12:30:36Z</dcterms:created>
  <dcterms:modified xsi:type="dcterms:W3CDTF">2022-04-01T16:01:32Z</dcterms:modified>
</cp:coreProperties>
</file>