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8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2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3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4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4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2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6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0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617A-B843-4595-8010-2D9F53A0422A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2575-75F4-47D8-A157-F3628FA9E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  </a:t>
            </a:r>
            <a:r>
              <a:rPr lang="en-US" altLang="zh-CN" smtClean="0"/>
              <a:t>are  family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7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We  are  family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 are  family</dc:title>
  <dc:creator>吴秀玲</dc:creator>
  <cp:lastModifiedBy>吴秀玲</cp:lastModifiedBy>
  <cp:revision>1</cp:revision>
  <dcterms:created xsi:type="dcterms:W3CDTF">2018-08-20T06:26:39Z</dcterms:created>
  <dcterms:modified xsi:type="dcterms:W3CDTF">2018-08-20T06:27:17Z</dcterms:modified>
</cp:coreProperties>
</file>