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68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1000">
              <a:schemeClr val="accent1">
                <a:lumMod val="5000"/>
                <a:lumOff val="95000"/>
              </a:schemeClr>
            </a:gs>
            <a:gs pos="0">
              <a:schemeClr val="accent1">
                <a:lumMod val="45000"/>
                <a:lumOff val="55000"/>
              </a:schemeClr>
            </a:gs>
            <a:gs pos="61000">
              <a:schemeClr val="accent6">
                <a:lumMod val="20000"/>
                <a:lumOff val="80000"/>
              </a:schemeClr>
            </a:gs>
            <a:gs pos="100000">
              <a:schemeClr val="accent6">
                <a:lumMod val="7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33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black text&#10;&#10;Description automatically generated">
            <a:extLst>
              <a:ext uri="{FF2B5EF4-FFF2-40B4-BE49-F238E27FC236}">
                <a16:creationId xmlns:a16="http://schemas.microsoft.com/office/drawing/2014/main" id="{3EACD33C-B7FE-D3F0-1477-0E6406D78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45" y="1776940"/>
            <a:ext cx="3158943" cy="1019478"/>
          </a:xfrm>
          <a:prstGeom prst="rightArrow">
            <a:avLst/>
          </a:prstGeom>
          <a:scene3d>
            <a:camera prst="perspectiveContrastingRightFacing" fov="7200000"/>
            <a:lightRig rig="threePt" dir="t"/>
          </a:scene3d>
          <a:sp3d extrusionH="76200">
            <a:extrusionClr>
              <a:srgbClr val="00B050"/>
            </a:extrusionClr>
          </a:sp3d>
        </p:spPr>
      </p:pic>
    </p:spTree>
    <p:extLst>
      <p:ext uri="{BB962C8B-B14F-4D97-AF65-F5344CB8AC3E}">
        <p14:creationId xmlns:p14="http://schemas.microsoft.com/office/powerpoint/2010/main" val="180938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6A274EF-EF57-455B-9C9F-7EB5D5275ADE}" vid="{61F186A6-6420-4277-954D-28BA2D3E74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24x16minimal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2</cp:revision>
  <dcterms:created xsi:type="dcterms:W3CDTF">2024-03-22T12:13:39Z</dcterms:created>
  <dcterms:modified xsi:type="dcterms:W3CDTF">2024-03-22T12:29:25Z</dcterms:modified>
</cp:coreProperties>
</file>