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 varScale="1">
        <p:scale>
          <a:sx n="65" d="100"/>
          <a:sy n="65" d="100"/>
        </p:scale>
        <p:origin x="67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12C951A-02AB-245E-15E7-003449E7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68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64076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080000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00" y="5399999"/>
            <a:ext cx="216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AD8B2-34AB-4F04-87AC-876FFCA288FD}" type="datetimeFigureOut">
              <a:rPr lang="de-DE" smtClean="0"/>
              <a:t>11.02.2024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0000" y="5399450"/>
            <a:ext cx="4859999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60000" y="5399999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55D4-8533-4014-90FE-B5450DAE52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33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FFCAF5-F89D-2785-236C-C2CA7894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Preset Camera “</a:t>
            </a:r>
            <a:r>
              <a:rPr lang="en-US" dirty="0" err="1"/>
              <a:t>isometricRightUp</a:t>
            </a:r>
            <a:r>
              <a:rPr lang="en-US" dirty="0"/>
              <a:t>”</a:t>
            </a:r>
          </a:p>
        </p:txBody>
      </p:sp>
      <p:sp>
        <p:nvSpPr>
          <p:cNvPr id="2" name="Pentagon_isometricRightUp">
            <a:extLst>
              <a:ext uri="{FF2B5EF4-FFF2-40B4-BE49-F238E27FC236}">
                <a16:creationId xmlns:a16="http://schemas.microsoft.com/office/drawing/2014/main" id="{471A91D0-0B5D-2D54-5B52-8A99C3933EF8}"/>
              </a:ext>
            </a:extLst>
          </p:cNvPr>
          <p:cNvSpPr/>
          <p:nvPr/>
        </p:nvSpPr>
        <p:spPr>
          <a:xfrm>
            <a:off x="1080000" y="1800000"/>
            <a:ext cx="4320000" cy="1440000"/>
          </a:xfrm>
          <a:prstGeom prst="homePlate">
            <a:avLst>
              <a:gd name="adj" fmla="val 75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isometricRightUp"/>
            <a:lightRig rig="threePt" dir="t"/>
          </a:scene3d>
          <a:sp3d extrusionH="457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8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FC47F07-4EF9-45F5-9E90-A4896992D3E3}" vid="{1A5297BD-B327-423B-81D3-91B166F956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24x16minimal</Template>
  <TotalTime>0</TotalTime>
  <Words>5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Preset Camera “isometricRightUp”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Preset Camera „isometricRightUp“</dc:title>
  <dc:creator>Regina Henschel</dc:creator>
  <cp:lastModifiedBy>Regina Henschel</cp:lastModifiedBy>
  <cp:revision>2</cp:revision>
  <dcterms:created xsi:type="dcterms:W3CDTF">2024-02-10T23:02:55Z</dcterms:created>
  <dcterms:modified xsi:type="dcterms:W3CDTF">2024-02-10T23:12:04Z</dcterms:modified>
</cp:coreProperties>
</file>