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C951A-02AB-245E-15E7-003449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4076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5399999"/>
            <a:ext cx="21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8B2-34AB-4F04-87AC-876FFCA288FD}" type="datetimeFigureOut">
              <a:rPr lang="de-DE" smtClean="0"/>
              <a:t>18.02.2024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000" y="5399450"/>
            <a:ext cx="48599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00" y="5399999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5D4-8533-4014-90FE-B5450DAE5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que 1">
            <a:extLst>
              <a:ext uri="{FF2B5EF4-FFF2-40B4-BE49-F238E27FC236}">
                <a16:creationId xmlns:a16="http://schemas.microsoft.com/office/drawing/2014/main" id="{800B9526-2C13-0B29-8FD6-C99CF5B12DE5}"/>
              </a:ext>
            </a:extLst>
          </p:cNvPr>
          <p:cNvSpPr/>
          <p:nvPr/>
        </p:nvSpPr>
        <p:spPr>
          <a:xfrm>
            <a:off x="2265405" y="1491049"/>
            <a:ext cx="2160000" cy="2160000"/>
          </a:xfrm>
          <a:prstGeom prst="plaque">
            <a:avLst>
              <a:gd name="adj" fmla="val 50000"/>
            </a:avLst>
          </a:prstGeom>
          <a:solidFill>
            <a:srgbClr val="FFC000"/>
          </a:solidFill>
          <a:ln>
            <a:noFill/>
          </a:ln>
          <a:scene3d>
            <a:camera prst="legacyPerspectiveTopRight"/>
            <a:lightRig rig="threePt" dir="t"/>
          </a:scene3d>
          <a:sp3d extrusionH="36576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C47F07-4EF9-45F5-9E90-A4896992D3E3}" vid="{1A5297BD-B327-423B-81D3-91B166F956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2024-02-18T16:05:03Z</dcterms:created>
  <dcterms:modified xsi:type="dcterms:W3CDTF">2024-02-18T16:41:52Z</dcterms:modified>
</cp:coreProperties>
</file>