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3" userDrawn="1">
          <p15:clr>
            <a:srgbClr val="A4A3A4"/>
          </p15:clr>
        </p15:guide>
        <p15:guide id="2" pos="27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35"/>
      </p:cViewPr>
      <p:guideLst>
        <p:guide orient="horz" pos="2993"/>
        <p:guide pos="27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ig">
            <a:extLst>
              <a:ext uri="{FF2B5EF4-FFF2-40B4-BE49-F238E27FC236}">
                <a16:creationId xmlns:a16="http://schemas.microsoft.com/office/drawing/2014/main" id="{812F67B6-216D-D29D-932E-985A04E64834}"/>
              </a:ext>
            </a:extLst>
          </p:cNvPr>
          <p:cNvSpPr/>
          <p:nvPr/>
        </p:nvSpPr>
        <p:spPr>
          <a:xfrm>
            <a:off x="473048" y="1079725"/>
            <a:ext cx="2160000" cy="3600000"/>
          </a:xfrm>
          <a:prstGeom prst="fram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harsh" dir="t"/>
          </a:scene3d>
          <a:sp3d extrusionH="914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3</cp:revision>
  <dcterms:created xsi:type="dcterms:W3CDTF">2024-03-11T10:05:01Z</dcterms:created>
  <dcterms:modified xsi:type="dcterms:W3CDTF">2024-03-11T11:08:16Z</dcterms:modified>
</cp:coreProperties>
</file>