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3" userDrawn="1">
          <p15:clr>
            <a:srgbClr val="A4A3A4"/>
          </p15:clr>
        </p15:guide>
        <p15:guide id="2" pos="2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35"/>
      </p:cViewPr>
      <p:guideLst>
        <p:guide orient="horz" pos="2993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r">
            <a:extLst>
              <a:ext uri="{FF2B5EF4-FFF2-40B4-BE49-F238E27FC236}">
                <a16:creationId xmlns:a16="http://schemas.microsoft.com/office/drawing/2014/main" id="{DCA36913-82AE-2AEB-00DE-A6721DA0A4F9}"/>
              </a:ext>
            </a:extLst>
          </p:cNvPr>
          <p:cNvSpPr/>
          <p:nvPr/>
        </p:nvSpPr>
        <p:spPr>
          <a:xfrm>
            <a:off x="3418572" y="1079725"/>
            <a:ext cx="2160000" cy="3600000"/>
          </a:xfrm>
          <a:prstGeom prst="fra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/>
            </a:solidFill>
          </a:ln>
          <a:scene3d>
            <a:camera prst="isometricOffAxis1Right"/>
            <a:lightRig rig="harsh" dir="r"/>
          </a:scene3d>
          <a:sp3d extrusionH="914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A274EF-EF57-455B-9C9F-7EB5D5275ADE}" vid="{61F186A6-6420-4277-954D-28BA2D3E7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3</cp:revision>
  <dcterms:created xsi:type="dcterms:W3CDTF">2024-03-11T10:05:01Z</dcterms:created>
  <dcterms:modified xsi:type="dcterms:W3CDTF">2024-03-11T11:09:39Z</dcterms:modified>
</cp:coreProperties>
</file>