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68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33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Right1">
            <a:extLst>
              <a:ext uri="{FF2B5EF4-FFF2-40B4-BE49-F238E27FC236}">
                <a16:creationId xmlns:a16="http://schemas.microsoft.com/office/drawing/2014/main" id="{78BB0C99-F088-7F53-DF0B-BF6274FF507F}"/>
              </a:ext>
            </a:extLst>
          </p:cNvPr>
          <p:cNvSpPr/>
          <p:nvPr/>
        </p:nvSpPr>
        <p:spPr>
          <a:xfrm>
            <a:off x="0" y="315305"/>
            <a:ext cx="6480000" cy="1080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  <a:scene3d>
            <a:camera prst="legacyObliqueFront">
              <a:rot lat="0" lon="18000000" rev="0"/>
            </a:camera>
            <a:lightRig rig="twoPt" dir="t"/>
          </a:scene3d>
          <a:sp3d extrusionH="457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6A274EF-EF57-455B-9C9F-7EB5D5275ADE}" vid="{61F186A6-6420-4277-954D-28BA2D3E74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24x16minimal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4</cp:revision>
  <dcterms:created xsi:type="dcterms:W3CDTF">2024-03-09T23:23:29Z</dcterms:created>
  <dcterms:modified xsi:type="dcterms:W3CDTF">2024-03-11T09:55:43Z</dcterms:modified>
</cp:coreProperties>
</file>