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35"/>
      </p:cViewPr>
      <p:guideLst>
        <p:guide orient="horz" pos="2993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t">
            <a:extLst>
              <a:ext uri="{FF2B5EF4-FFF2-40B4-BE49-F238E27FC236}">
                <a16:creationId xmlns:a16="http://schemas.microsoft.com/office/drawing/2014/main" id="{96D4032B-8635-3447-A33D-A0408B5ED1C2}"/>
              </a:ext>
            </a:extLst>
          </p:cNvPr>
          <p:cNvSpPr/>
          <p:nvPr/>
        </p:nvSpPr>
        <p:spPr>
          <a:xfrm>
            <a:off x="6364096" y="1079725"/>
            <a:ext cx="2160000" cy="3600000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harsh" dir="t">
              <a:rot lat="18900000" lon="19800000" rev="0"/>
            </a:lightRig>
          </a:scene3d>
          <a:sp3d extrusionH="914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2024-03-11T10:05:01Z</dcterms:created>
  <dcterms:modified xsi:type="dcterms:W3CDTF">2024-03-11T11:10:47Z</dcterms:modified>
</cp:coreProperties>
</file>