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1520488" cy="5759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4" autoAdjust="0"/>
    <p:restoredTop sz="94660"/>
  </p:normalViewPr>
  <p:slideViewPr>
    <p:cSldViewPr snapToGrid="0">
      <p:cViewPr varScale="1">
        <p:scale>
          <a:sx n="57" d="100"/>
          <a:sy n="57" d="100"/>
        </p:scale>
        <p:origin x="72" y="5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6686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14" userDrawn="1">
          <p15:clr>
            <a:srgbClr val="FBAE40"/>
          </p15:clr>
        </p15:guide>
        <p15:guide id="2" pos="3628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1333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767913" rtl="0" eaLnBrk="1" latinLnBrk="0" hangingPunct="1">
        <a:lnSpc>
          <a:spcPct val="90000"/>
        </a:lnSpc>
        <a:spcBef>
          <a:spcPct val="0"/>
        </a:spcBef>
        <a:buNone/>
        <a:defRPr sz="36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1978" indent="-191978" algn="l" defTabSz="767913" rtl="0" eaLnBrk="1" latinLnBrk="0" hangingPunct="1">
        <a:lnSpc>
          <a:spcPct val="90000"/>
        </a:lnSpc>
        <a:spcBef>
          <a:spcPts val="840"/>
        </a:spcBef>
        <a:buFont typeface="Arial" panose="020B0604020202020204" pitchFamily="34" charset="0"/>
        <a:buChar char="•"/>
        <a:defRPr sz="2351" kern="1200">
          <a:solidFill>
            <a:schemeClr val="tx1"/>
          </a:solidFill>
          <a:latin typeface="+mn-lt"/>
          <a:ea typeface="+mn-ea"/>
          <a:cs typeface="+mn-cs"/>
        </a:defRPr>
      </a:lvl1pPr>
      <a:lvl2pPr marL="57593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2016" kern="1200">
          <a:solidFill>
            <a:schemeClr val="tx1"/>
          </a:solidFill>
          <a:latin typeface="+mn-lt"/>
          <a:ea typeface="+mn-ea"/>
          <a:cs typeface="+mn-cs"/>
        </a:defRPr>
      </a:lvl2pPr>
      <a:lvl3pPr marL="95989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3pPr>
      <a:lvl4pPr marL="134384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727805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211176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495718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879674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263631" indent="-191978" algn="l" defTabSz="76791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1pPr>
      <a:lvl2pPr marL="383957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6791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3pPr>
      <a:lvl4pPr marL="1151870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4pPr>
      <a:lvl5pPr marL="153582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5pPr>
      <a:lvl6pPr marL="1919783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6pPr>
      <a:lvl7pPr marL="2303739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7pPr>
      <a:lvl8pPr marL="2687696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8pPr>
      <a:lvl9pPr marL="3071652" algn="l" defTabSz="767913" rtl="0" eaLnBrk="1" latinLnBrk="0" hangingPunct="1">
        <a:defRPr sz="15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14" userDrawn="1">
          <p15:clr>
            <a:srgbClr val="F26B43"/>
          </p15:clr>
        </p15:guide>
        <p15:guide id="2" pos="36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egacyPlastic">
            <a:extLst>
              <a:ext uri="{FF2B5EF4-FFF2-40B4-BE49-F238E27FC236}">
                <a16:creationId xmlns:a16="http://schemas.microsoft.com/office/drawing/2014/main" id="{A2D4CF30-7D86-1654-94BE-9E3023DD324C}"/>
              </a:ext>
            </a:extLst>
          </p:cNvPr>
          <p:cNvSpPr/>
          <p:nvPr/>
        </p:nvSpPr>
        <p:spPr>
          <a:xfrm>
            <a:off x="514206" y="133165"/>
            <a:ext cx="1440000" cy="2160000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0" lon="13499976" rev="0"/>
            </a:camera>
            <a:lightRig rig="twoPt" dir="t">
              <a:rot lat="0" lon="0" rev="5400000"/>
            </a:lightRig>
          </a:scene3d>
          <a:sp3d extrusionH="914400" prstMaterial="legacyPlastic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warmMatte">
            <a:extLst>
              <a:ext uri="{FF2B5EF4-FFF2-40B4-BE49-F238E27FC236}">
                <a16:creationId xmlns:a16="http://schemas.microsoft.com/office/drawing/2014/main" id="{E6E119FC-521D-1440-8227-EAE45ACCCC1A}"/>
              </a:ext>
            </a:extLst>
          </p:cNvPr>
          <p:cNvSpPr/>
          <p:nvPr/>
        </p:nvSpPr>
        <p:spPr>
          <a:xfrm>
            <a:off x="2335225" y="133165"/>
            <a:ext cx="1440000" cy="2160000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0" lon="13500000" rev="0"/>
            </a:camera>
            <a:lightRig rig="twoPt" dir="t">
              <a:rot lat="0" lon="0" rev="5400000"/>
            </a:lightRig>
          </a:scene3d>
          <a:sp3d extrusionH="914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metal">
            <a:extLst>
              <a:ext uri="{FF2B5EF4-FFF2-40B4-BE49-F238E27FC236}">
                <a16:creationId xmlns:a16="http://schemas.microsoft.com/office/drawing/2014/main" id="{9C4C6FDF-F343-9C69-8DBC-CCC3332F887A}"/>
              </a:ext>
            </a:extLst>
          </p:cNvPr>
          <p:cNvSpPr/>
          <p:nvPr/>
        </p:nvSpPr>
        <p:spPr>
          <a:xfrm>
            <a:off x="4119431" y="133165"/>
            <a:ext cx="1440000" cy="2160000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0" lon="13500000" rev="0"/>
            </a:camera>
            <a:lightRig rig="twoPt" dir="t">
              <a:rot lat="0" lon="0" rev="5400000"/>
            </a:lightRig>
          </a:scene3d>
          <a:sp3d extrusionH="914400" prstMaterial="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matte">
            <a:extLst>
              <a:ext uri="{FF2B5EF4-FFF2-40B4-BE49-F238E27FC236}">
                <a16:creationId xmlns:a16="http://schemas.microsoft.com/office/drawing/2014/main" id="{FD2E68EB-5742-0341-3E64-460877A4299B}"/>
              </a:ext>
            </a:extLst>
          </p:cNvPr>
          <p:cNvSpPr/>
          <p:nvPr/>
        </p:nvSpPr>
        <p:spPr>
          <a:xfrm>
            <a:off x="5903637" y="133165"/>
            <a:ext cx="1440000" cy="2160000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0" lon="13500000" rev="0"/>
            </a:camera>
            <a:lightRig rig="twoPt" dir="t">
              <a:rot lat="0" lon="0" rev="5400000"/>
            </a:lightRig>
          </a:scene3d>
          <a:sp3d extrusionH="914400" prstMaterial="matt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dkEdge">
            <a:extLst>
              <a:ext uri="{FF2B5EF4-FFF2-40B4-BE49-F238E27FC236}">
                <a16:creationId xmlns:a16="http://schemas.microsoft.com/office/drawing/2014/main" id="{0A509F32-80F6-2CB1-3A8D-D0EE8F75B173}"/>
              </a:ext>
            </a:extLst>
          </p:cNvPr>
          <p:cNvSpPr/>
          <p:nvPr/>
        </p:nvSpPr>
        <p:spPr>
          <a:xfrm>
            <a:off x="7687843" y="133165"/>
            <a:ext cx="1440000" cy="2160000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0" lon="13500000" rev="0"/>
            </a:camera>
            <a:lightRig rig="twoPt" dir="t">
              <a:rot lat="0" lon="0" rev="5400000"/>
            </a:lightRig>
          </a:scene3d>
          <a:sp3d extrusionH="914400" prstMaterial="dkEdge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legacyMetal">
            <a:extLst>
              <a:ext uri="{FF2B5EF4-FFF2-40B4-BE49-F238E27FC236}">
                <a16:creationId xmlns:a16="http://schemas.microsoft.com/office/drawing/2014/main" id="{90E2455B-3068-A3B0-4141-7A098165283D}"/>
              </a:ext>
            </a:extLst>
          </p:cNvPr>
          <p:cNvSpPr/>
          <p:nvPr/>
        </p:nvSpPr>
        <p:spPr>
          <a:xfrm>
            <a:off x="9472049" y="133165"/>
            <a:ext cx="1440000" cy="2160000"/>
          </a:xfrm>
          <a:prstGeom prst="donu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  <a:scene3d>
            <a:camera prst="orthographicFront">
              <a:rot lat="0" lon="13500000" rev="0"/>
            </a:camera>
            <a:lightRig rig="twoPt" dir="t">
              <a:rot lat="0" lon="0" rev="5400000"/>
            </a:lightRig>
          </a:scene3d>
          <a:sp3d extrusionH="914400" prstMaterial="legacyMetal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386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6A274EF-EF57-455B-9C9F-7EB5D5275ADE}" vid="{61F186A6-6420-4277-954D-28BA2D3E746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24x16minimal</Template>
  <TotalTime>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Regina Henschel</dc:creator>
  <cp:lastModifiedBy>Regina Henschel</cp:lastModifiedBy>
  <cp:revision>7</cp:revision>
  <dcterms:created xsi:type="dcterms:W3CDTF">2024-03-16T15:17:30Z</dcterms:created>
  <dcterms:modified xsi:type="dcterms:W3CDTF">2024-03-16T17:03:55Z</dcterms:modified>
</cp:coreProperties>
</file>