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2C951A-02AB-245E-15E7-003449E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4076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5399999"/>
            <a:ext cx="21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D8B2-34AB-4F04-87AC-876FFCA288FD}" type="datetimeFigureOut">
              <a:rPr lang="de-DE" smtClean="0"/>
              <a:t>16.02.2024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000" y="5399450"/>
            <a:ext cx="485999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60000" y="5399999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55D4-8533-4014-90FE-B5450DAE5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35E29EED-E5C2-BBED-AFF9-B915F6E21F8C}"/>
              </a:ext>
            </a:extLst>
          </p:cNvPr>
          <p:cNvSpPr/>
          <p:nvPr/>
        </p:nvSpPr>
        <p:spPr>
          <a:xfrm rot="3600000">
            <a:off x="2759978" y="2223081"/>
            <a:ext cx="2880000" cy="1440000"/>
          </a:xfrm>
          <a:prstGeom prst="snip1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bliqueTopRight">
              <a:rot lat="3000000" lon="600000" rev="2400000"/>
            </a:camera>
            <a:lightRig rig="threePt" dir="t"/>
          </a:scene3d>
          <a:sp3d extrusionH="914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FC47F07-4EF9-45F5-9E90-A4896992D3E3}" vid="{1A5297BD-B327-423B-81D3-91B166F956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2</cp:revision>
  <dcterms:created xsi:type="dcterms:W3CDTF">2024-02-16T17:36:20Z</dcterms:created>
  <dcterms:modified xsi:type="dcterms:W3CDTF">2024-02-16T17:59:30Z</dcterms:modified>
</cp:coreProperties>
</file>