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8640763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12C951A-02AB-245E-15E7-003449E7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668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8640763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000" y="1080000"/>
            <a:ext cx="7452658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000" y="5399999"/>
            <a:ext cx="216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D8B2-34AB-4F04-87AC-876FFCA288FD}" type="datetimeFigureOut">
              <a:rPr lang="de-DE" smtClean="0"/>
              <a:t>16.02.2024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0000" y="5399450"/>
            <a:ext cx="4859999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60000" y="5399999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155D4-8533-4014-90FE-B5450DAE52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13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Wave 1">
            <a:extLst>
              <a:ext uri="{FF2B5EF4-FFF2-40B4-BE49-F238E27FC236}">
                <a16:creationId xmlns:a16="http://schemas.microsoft.com/office/drawing/2014/main" id="{2D77F7DF-6457-376D-FCF3-D5214EAE986E}"/>
              </a:ext>
            </a:extLst>
          </p:cNvPr>
          <p:cNvSpPr/>
          <p:nvPr/>
        </p:nvSpPr>
        <p:spPr>
          <a:xfrm>
            <a:off x="1800381" y="2519725"/>
            <a:ext cx="5040000" cy="720000"/>
          </a:xfrm>
          <a:prstGeom prst="doubleWave">
            <a:avLst>
              <a:gd name="adj1" fmla="val 12500"/>
              <a:gd name="adj2" fmla="val 0"/>
            </a:avLst>
          </a:prstGeom>
          <a:gradFill flip="none" rotWithShape="0">
            <a:gsLst>
              <a:gs pos="0">
                <a:srgbClr val="FFFF00"/>
              </a:gs>
              <a:gs pos="100000">
                <a:srgbClr val="00B0F0"/>
              </a:gs>
            </a:gsLst>
            <a:lin ang="0" scaled="0"/>
            <a:tileRect/>
          </a:gradFill>
          <a:ln w="114300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38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FC47F07-4EF9-45F5-9E90-A4896992D3E3}" vid="{1A5297BD-B327-423B-81D3-91B166F956F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24x16minimal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5</cp:revision>
  <dcterms:created xsi:type="dcterms:W3CDTF">2024-02-16T19:09:16Z</dcterms:created>
  <dcterms:modified xsi:type="dcterms:W3CDTF">2024-02-16T19:39:04Z</dcterms:modified>
</cp:coreProperties>
</file>