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>
            <a:extLst>
              <a:ext uri="{FF2B5EF4-FFF2-40B4-BE49-F238E27FC236}">
                <a16:creationId xmlns:a16="http://schemas.microsoft.com/office/drawing/2014/main" id="{0BC7341B-003B-4121-3CBF-3F003EF07EFC}"/>
              </a:ext>
            </a:extLst>
          </p:cNvPr>
          <p:cNvSpPr/>
          <p:nvPr/>
        </p:nvSpPr>
        <p:spPr>
          <a:xfrm rot="300000">
            <a:off x="2880381" y="2159725"/>
            <a:ext cx="2880000" cy="1440000"/>
          </a:xfrm>
          <a:prstGeom prst="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perspectiveContrastingRightFacing"/>
            <a:lightRig rig="threePt" dir="t"/>
          </a:scene3d>
          <a:sp3d extrusionH="914400">
            <a:extrusionClr>
              <a:srgbClr val="00FFFF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2024-03-25T00:14:50Z</dcterms:created>
  <dcterms:modified xsi:type="dcterms:W3CDTF">2024-03-25T00:17:36Z</dcterms:modified>
</cp:coreProperties>
</file>