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ThemeColor">
            <a:extLst>
              <a:ext uri="{FF2B5EF4-FFF2-40B4-BE49-F238E27FC236}">
                <a16:creationId xmlns:a16="http://schemas.microsoft.com/office/drawing/2014/main" id="{A161D954-C39C-94A4-5779-584614D610C0}"/>
              </a:ext>
            </a:extLst>
          </p:cNvPr>
          <p:cNvSpPr/>
          <p:nvPr/>
        </p:nvSpPr>
        <p:spPr>
          <a:xfrm>
            <a:off x="553254" y="321246"/>
            <a:ext cx="3451187" cy="24298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>
                <a:gd name="adj" fmla="val 20000"/>
              </a:avLst>
            </a:prstTxWarp>
            <a:spAutoFit/>
          </a:bodyPr>
          <a:lstStyle/>
          <a:p>
            <a:pPr algn="ctr"/>
            <a:r>
              <a:rPr lang="en-US" sz="5400" b="1">
                <a:ln w="76200">
                  <a:solidFill>
                    <a:schemeClr val="accent6">
                      <a:alpha val="40000"/>
                    </a:schemeClr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100000">
                      <a:srgbClr val="C00000"/>
                    </a:gs>
                  </a:gsLst>
                  <a:lin ang="1260000" scaled="0"/>
                </a:gradFill>
              </a:rPr>
              <a:t>Happy</a:t>
            </a:r>
          </a:p>
          <a:p>
            <a:pPr algn="ctr"/>
            <a:r>
              <a:rPr lang="en-US" sz="5400" b="1" cap="none" spc="0">
                <a:ln w="76200">
                  <a:solidFill>
                    <a:schemeClr val="accent6">
                      <a:alpha val="40000"/>
                    </a:schemeClr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100000">
                      <a:srgbClr val="C00000"/>
                    </a:gs>
                  </a:gsLst>
                  <a:lin ang="1260000" scaled="0"/>
                </a:gradFill>
                <a:effectLst/>
              </a:rPr>
              <a:t>Birthday</a:t>
            </a:r>
          </a:p>
        </p:txBody>
      </p:sp>
      <p:sp>
        <p:nvSpPr>
          <p:cNvPr id="3" name="radialDirectColor">
            <a:extLst>
              <a:ext uri="{FF2B5EF4-FFF2-40B4-BE49-F238E27FC236}">
                <a16:creationId xmlns:a16="http://schemas.microsoft.com/office/drawing/2014/main" id="{B6DA0AEB-59E1-B0ED-CAA3-DF97306BEA77}"/>
              </a:ext>
            </a:extLst>
          </p:cNvPr>
          <p:cNvSpPr/>
          <p:nvPr/>
        </p:nvSpPr>
        <p:spPr>
          <a:xfrm>
            <a:off x="4320381" y="321246"/>
            <a:ext cx="3451187" cy="24298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>
                <a:gd name="adj" fmla="val 20000"/>
              </a:avLst>
            </a:prstTxWarp>
            <a:spAutoFit/>
          </a:bodyPr>
          <a:lstStyle/>
          <a:p>
            <a:pPr algn="ctr"/>
            <a:r>
              <a:rPr lang="en-US" sz="5400" b="1">
                <a:ln w="22225" cap="rnd">
                  <a:solidFill>
                    <a:schemeClr val="accent6"/>
                  </a:solidFill>
                  <a:prstDash val="sysDot"/>
                  <a:bevel/>
                </a:ln>
                <a:gradFill flip="none" rotWithShape="1">
                  <a:gsLst>
                    <a:gs pos="0">
                      <a:srgbClr val="FFFF00">
                        <a:alpha val="70000"/>
                        <a:lumMod val="90000"/>
                      </a:srgbClr>
                    </a:gs>
                    <a:gs pos="100000">
                      <a:srgbClr val="0070C0">
                        <a:lumMod val="90000"/>
                        <a:lumOff val="10000"/>
                        <a:alpha val="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Happy</a:t>
            </a:r>
          </a:p>
          <a:p>
            <a:pPr algn="ctr"/>
            <a:r>
              <a:rPr lang="en-US" sz="5400" b="1" cap="none" spc="0">
                <a:ln w="22225" cap="rnd">
                  <a:solidFill>
                    <a:schemeClr val="accent6"/>
                  </a:solidFill>
                  <a:prstDash val="sysDot"/>
                  <a:bevel/>
                </a:ln>
                <a:gradFill flip="none" rotWithShape="1">
                  <a:gsLst>
                    <a:gs pos="0">
                      <a:srgbClr val="FFFF00">
                        <a:alpha val="70000"/>
                        <a:lumMod val="90000"/>
                      </a:srgbClr>
                    </a:gs>
                    <a:gs pos="100000">
                      <a:srgbClr val="0070C0">
                        <a:lumMod val="90000"/>
                        <a:lumOff val="10000"/>
                        <a:alpha val="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</a:rPr>
              <a:t>Birthday</a:t>
            </a:r>
          </a:p>
        </p:txBody>
      </p:sp>
      <p:sp>
        <p:nvSpPr>
          <p:cNvPr id="4" name="rectSolidColorGradientTransparenc">
            <a:extLst>
              <a:ext uri="{FF2B5EF4-FFF2-40B4-BE49-F238E27FC236}">
                <a16:creationId xmlns:a16="http://schemas.microsoft.com/office/drawing/2014/main" id="{3A462EF7-DC50-050D-322F-5ECF552F009F}"/>
              </a:ext>
            </a:extLst>
          </p:cNvPr>
          <p:cNvSpPr/>
          <p:nvPr/>
        </p:nvSpPr>
        <p:spPr>
          <a:xfrm>
            <a:off x="466663" y="2879725"/>
            <a:ext cx="3451187" cy="24298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>
                <a:gd name="adj" fmla="val 20000"/>
              </a:avLst>
            </a:prstTxWarp>
            <a:spAutoFit/>
          </a:bodyPr>
          <a:lstStyle/>
          <a:p>
            <a:pPr algn="ctr"/>
            <a:r>
              <a:rPr lang="en-US" sz="5400" b="1">
                <a:ln w="76200">
                  <a:noFill/>
                  <a:prstDash val="solid"/>
                </a:ln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</a:rPr>
              <a:t>Happy</a:t>
            </a:r>
          </a:p>
          <a:p>
            <a:pPr algn="ctr"/>
            <a:r>
              <a:rPr lang="en-US" sz="5400" b="1" cap="none" spc="0">
                <a:ln w="76200">
                  <a:noFill/>
                  <a:prstDash val="solid"/>
                </a:ln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effectLst/>
              </a:rPr>
              <a:t>Birthday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48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7</cp:revision>
  <dcterms:created xsi:type="dcterms:W3CDTF">2023-03-11T18:40:04Z</dcterms:created>
  <dcterms:modified xsi:type="dcterms:W3CDTF">2023-03-12T14:23:22Z</dcterms:modified>
</cp:coreProperties>
</file>