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8640763" cy="57594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77760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32000" y="3092040"/>
            <a:ext cx="77760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32000" y="309204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416480" y="309204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061440" y="134748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690880" y="134748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32000" y="309204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061440" y="309204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5690880" y="309204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32000" y="1347480"/>
            <a:ext cx="77760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77760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32000" y="229680"/>
            <a:ext cx="7776000" cy="44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32000" y="309204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416480" y="309204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32000" y="3092040"/>
            <a:ext cx="77760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32000" y="1347480"/>
            <a:ext cx="77760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5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79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1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1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avorite-2"/>
          <p:cNvSpPr txBox="1"/>
          <p:nvPr/>
        </p:nvSpPr>
        <p:spPr>
          <a:xfrm>
            <a:off x="989280" y="387360"/>
            <a:ext cx="4205880" cy="2410200"/>
          </a:xfrm>
          <a:prstGeom prst="rect">
            <a:avLst/>
          </a:prstGeom>
        </p:spPr>
        <p:txBody>
          <a:bodyPr wrap="none" lIns="138960" tIns="95760" rIns="138960" bIns="95760" anchor="ctr" anchorCtr="1">
            <a:prstTxWarp prst="textInflate">
              <a:avLst>
                <a:gd name="adj" fmla="val 2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ln w="108000">
                  <a:solidFill>
                    <a:srgbClr val="4F3434">
                      <a:alpha val="25000"/>
                    </a:srgbClr>
                  </a:solidFill>
                  <a:miter/>
                </a:ln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atin typeface="Arial Black"/>
                <a:ea typeface="MS Gothic"/>
              </a:rPr>
              <a:t>Happy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003EC-CE03-4C79-DC51-CCF7406566B4}"/>
              </a:ext>
            </a:extLst>
          </p:cNvPr>
          <p:cNvSpPr txBox="1"/>
          <p:nvPr/>
        </p:nvSpPr>
        <p:spPr>
          <a:xfrm>
            <a:off x="745789" y="3302380"/>
            <a:ext cx="4692862" cy="2059415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9600" b="1" strike="noStrike" spc="-1">
                <a:solidFill>
                  <a:schemeClr val="accent4">
                    <a:lumMod val="75000"/>
                    <a:alpha val="20000"/>
                  </a:schemeClr>
                </a:solidFill>
                <a:latin typeface="Arial Black"/>
              </a:rPr>
              <a:t>Happy</a:t>
            </a:r>
            <a:r>
              <a:rPr lang="de-DE" sz="9600" b="1" strike="noStrike" spc="-1">
                <a:solidFill>
                  <a:schemeClr val="accent4">
                    <a:lumMod val="75000"/>
                    <a:lumOff val="0"/>
                    <a:alpha val="20000"/>
                  </a:schemeClr>
                </a:solidFill>
                <a:latin typeface="Arial Black"/>
              </a:rPr>
              <a:t> </a:t>
            </a:r>
            <a:endParaRPr lang="de-DE" sz="9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21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Regina Henschel</dc:creator>
  <dc:description/>
  <cp:lastModifiedBy>Regina Henschel</cp:lastModifiedBy>
  <cp:revision>8</cp:revision>
  <dcterms:created xsi:type="dcterms:W3CDTF">2023-02-06T20:54:19Z</dcterms:created>
  <dcterms:modified xsi:type="dcterms:W3CDTF">2023-03-12T16:07:10Z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2</vt:r8>
  </property>
</Properties>
</file>