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lateInflate">
            <a:extLst>
              <a:ext uri="{FF2B5EF4-FFF2-40B4-BE49-F238E27FC236}">
                <a16:creationId xmlns:a16="http://schemas.microsoft.com/office/drawing/2014/main" id="{329726FE-CD39-020C-A33D-D1F271E5EBD8}"/>
              </a:ext>
            </a:extLst>
          </p:cNvPr>
          <p:cNvSpPr/>
          <p:nvPr/>
        </p:nvSpPr>
        <p:spPr>
          <a:xfrm>
            <a:off x="720381" y="719725"/>
            <a:ext cx="7200000" cy="4320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Inflate">
              <a:avLst>
                <a:gd name="adj" fmla="val 24108"/>
              </a:avLst>
            </a:prstTxWarp>
            <a:spAutoFit/>
          </a:bodyPr>
          <a:lstStyle/>
          <a:p>
            <a:pPr algn="ctr"/>
            <a:r>
              <a:rPr lang="en-US" sz="1400" cap="none" spc="0">
                <a:ln w="22225">
                  <a:noFill/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tile tx="0" ty="0" sx="100000" sy="100000" flip="none" algn="tl"/>
                </a:blipFill>
                <a:effectLst/>
                <a:latin typeface="Arial Black" panose="020B0A04020102020204" pitchFamily="34" charset="0"/>
              </a:rPr>
              <a:t>Happy</a:t>
            </a:r>
          </a:p>
          <a:p>
            <a:pPr algn="ctr"/>
            <a:r>
              <a:rPr lang="en-US" sz="1400">
                <a:ln w="22225">
                  <a:noFill/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Birthday</a:t>
            </a:r>
            <a:endParaRPr lang="en-US" sz="1400" cap="none" spc="0">
              <a:ln w="22225">
                <a:noFill/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tile tx="0" ty="0" sx="100000" sy="100000" flip="none" algn="tl"/>
              </a:blip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2023-03-12T17:12:42Z</dcterms:created>
  <dcterms:modified xsi:type="dcterms:W3CDTF">2023-03-12T17:35:38Z</dcterms:modified>
</cp:coreProperties>
</file>