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73" d="100"/>
          <a:sy n="73" d="100"/>
        </p:scale>
        <p:origin x="77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703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DFB0AB-605F-48FE-BCEF-D0C2ABE20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5B6F1-8356-4C53-808B-EFA8D62E4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E1A26-22D8-4FBD-BEFB-C9E1A29D91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93AC5-4229-412E-BD30-5D0EB0CA03A9}" type="datetimeFigureOut">
              <a:rPr lang="en-US" smtClean="0"/>
              <a:t>15-May-23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F29F5-B74B-4405-8FF6-9278101AB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C2697-CDA0-432F-B4FC-E343395ED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21CD6-7C6B-4A27-89CE-585A0A9E8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6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0F57FC-5C48-4894-A1D9-A6F4DBE1D21D}"/>
              </a:ext>
            </a:extLst>
          </p:cNvPr>
          <p:cNvSpPr txBox="1"/>
          <p:nvPr/>
        </p:nvSpPr>
        <p:spPr>
          <a:xfrm>
            <a:off x="619432" y="796412"/>
            <a:ext cx="6429068" cy="2632587"/>
          </a:xfrm>
          <a:prstGeom prst="rect">
            <a:avLst/>
          </a:prstGeom>
          <a:noFill/>
        </p:spPr>
        <p:txBody>
          <a:bodyPr wrap="square" rtlCol="0">
            <a:prstTxWarp prst="textPlain">
              <a:avLst>
                <a:gd name="adj" fmla="val 70000"/>
              </a:avLst>
            </a:prstTxWarp>
            <a:spAutoFit/>
          </a:bodyPr>
          <a:lstStyle/>
          <a:p>
            <a:r>
              <a:rPr lang="en-US" dirty="0"/>
              <a:t>Text with transformation “Square”</a:t>
            </a:r>
          </a:p>
          <a:p>
            <a:r>
              <a:rPr lang="en-US" dirty="0"/>
              <a:t>second line second line second line</a:t>
            </a:r>
          </a:p>
          <a:p>
            <a:r>
              <a:rPr lang="en-US" dirty="0"/>
              <a:t>third line third line third 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665F84-1F21-4C35-90FF-5045348AE983}"/>
              </a:ext>
            </a:extLst>
          </p:cNvPr>
          <p:cNvSpPr txBox="1"/>
          <p:nvPr/>
        </p:nvSpPr>
        <p:spPr>
          <a:xfrm>
            <a:off x="4912032" y="3742812"/>
            <a:ext cx="6429068" cy="2632587"/>
          </a:xfrm>
          <a:prstGeom prst="rect">
            <a:avLst/>
          </a:prstGeom>
          <a:noFill/>
        </p:spPr>
        <p:txBody>
          <a:bodyPr wrap="square" rtlCol="0">
            <a:prstTxWarp prst="textPlain">
              <a:avLst>
                <a:gd name="adj" fmla="val 30000"/>
              </a:avLst>
            </a:prstTxWarp>
            <a:spAutoFit/>
          </a:bodyPr>
          <a:lstStyle/>
          <a:p>
            <a:r>
              <a:rPr lang="en-US" dirty="0"/>
              <a:t>Text with transformation “Square”</a:t>
            </a:r>
          </a:p>
          <a:p>
            <a:r>
              <a:rPr lang="en-US" dirty="0"/>
              <a:t>second line second line second line</a:t>
            </a:r>
          </a:p>
          <a:p>
            <a:r>
              <a:rPr lang="en-US" dirty="0"/>
              <a:t>third line third line third line</a:t>
            </a:r>
          </a:p>
        </p:txBody>
      </p:sp>
    </p:spTree>
    <p:extLst>
      <p:ext uri="{BB962C8B-B14F-4D97-AF65-F5344CB8AC3E}">
        <p14:creationId xmlns:p14="http://schemas.microsoft.com/office/powerpoint/2010/main" val="3601013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gina">
      <a:dk1>
        <a:srgbClr val="034A90"/>
      </a:dk1>
      <a:lt1>
        <a:srgbClr val="F2F2F2"/>
      </a:lt1>
      <a:dk2>
        <a:srgbClr val="538135"/>
      </a:dk2>
      <a:lt2>
        <a:srgbClr val="FFF2CC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BBCCC"/>
      </a:hlink>
      <a:folHlink>
        <a:srgbClr val="FF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Regina Henschel</dc:creator>
  <cp:lastModifiedBy>Regina Henschel</cp:lastModifiedBy>
  <cp:revision>4</cp:revision>
  <dcterms:created xsi:type="dcterms:W3CDTF">2018-08-11T21:46:09Z</dcterms:created>
  <dcterms:modified xsi:type="dcterms:W3CDTF">2023-05-15T19:03:02Z</dcterms:modified>
</cp:coreProperties>
</file>