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666BA5-6418-48E2-04C0-9C67C1C8B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9F0FEA3-AA07-2D68-2B6C-EE7F0F1E4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070EF8-5878-5F84-DC96-5F0CDBA8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1ED8-8617-41A3-87B8-EBDC80082953}" type="datetimeFigureOut">
              <a:rPr lang="hu-HU" smtClean="0"/>
              <a:t>2024. 08. 22.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0F0A84-0989-25F5-73DF-98AC74F4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FFB8D24-534A-23E9-5209-2F82A1EA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13C9-BC8E-4381-907B-84C7E60A45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86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E169C3-B9FA-5E27-1357-D34BB506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11430E0-5C65-3B16-43B0-1F03A9A13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DC3E8B-2B08-7ABE-55B2-50F10873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1ED8-8617-41A3-87B8-EBDC80082953}" type="datetimeFigureOut">
              <a:rPr lang="hu-HU" smtClean="0"/>
              <a:t>2024. 08. 22.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B514A09-F9E4-A604-BFE3-B5A7A6B7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5F5B34C-8A10-D3EF-0311-4AD6EFFE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13C9-BC8E-4381-907B-84C7E60A45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388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CCED518-A094-A2BF-1BEA-07D8A297C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94E36D4-FD1C-56A6-63D9-6F554CCB7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EDCD44-34AB-551E-4CFC-BC68E723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1ED8-8617-41A3-87B8-EBDC80082953}" type="datetimeFigureOut">
              <a:rPr lang="hu-HU" smtClean="0"/>
              <a:t>2024. 08. 22.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8A819E-507F-3196-8F08-08B2D8CC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4537A4-8A06-ADA8-01D4-CCCA4A5F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13C9-BC8E-4381-907B-84C7E60A45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8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431FDA-8350-CBCF-9DC5-E397242E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9629E6-B612-1264-BE22-C619CA0C9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87EDAB1-CFF1-E1CC-8475-3327A6F6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1ED8-8617-41A3-87B8-EBDC80082953}" type="datetimeFigureOut">
              <a:rPr lang="hu-HU" smtClean="0"/>
              <a:t>2024. 08. 22.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586EED-C048-E64E-A41B-FF0E7EAF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12EE825-F4C1-7213-5338-4BDF3983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13C9-BC8E-4381-907B-84C7E60A45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217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4F907B-E789-3312-13EF-4C07EE7CD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F7AA002-60E2-C2F5-6F8E-1A4970729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340CC95-34E0-04C1-5BE6-D0634943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1ED8-8617-41A3-87B8-EBDC80082953}" type="datetimeFigureOut">
              <a:rPr lang="hu-HU" smtClean="0"/>
              <a:t>2024. 08. 22.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ACD2EF-6F61-DD20-26F2-81EED58C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39DFE88-2393-33F5-FE28-C127D916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13C9-BC8E-4381-907B-84C7E60A45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661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0D60B6-967D-D5E6-090C-41B9BD6A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A41890-4A5E-23FB-9B73-01187B8F2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E19627B-3ED7-CB9B-5D22-F6E142198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028FEBF-C802-A3BB-7520-AB123D56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1ED8-8617-41A3-87B8-EBDC80082953}" type="datetimeFigureOut">
              <a:rPr lang="hu-HU" smtClean="0"/>
              <a:t>2024. 08. 22.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1667D8A-9141-A524-ED57-A13A9E3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7A5E9E4-861E-4D05-7354-4A917A02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13C9-BC8E-4381-907B-84C7E60A45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68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3B7F14-144E-29F6-818D-BE944504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8EA9E3D-5346-15CB-6DA5-9EE8363D5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20DF156-ABF9-CFFA-E038-D065FAE5E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E39B847-5BC1-8762-600E-5E0A4158C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11DBC0A-C824-89B7-8529-7E7C39842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70E0B0C-7164-F788-6F3B-5C2B22D8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1ED8-8617-41A3-87B8-EBDC80082953}" type="datetimeFigureOut">
              <a:rPr lang="hu-HU" smtClean="0"/>
              <a:t>2024. 08. 22.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53B3C71-06D7-CC90-8744-95C983F0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BA09F70-6EC0-AA4E-148C-CA5353FD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13C9-BC8E-4381-907B-84C7E60A45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533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230933-B6F5-B0AD-2F24-D60AA1A4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C045622-D7CA-2323-1517-9BBFD6F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1ED8-8617-41A3-87B8-EBDC80082953}" type="datetimeFigureOut">
              <a:rPr lang="hu-HU" smtClean="0"/>
              <a:t>2024. 08. 22.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D9FAE5F-7FED-CC2F-8426-F5C8A980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748531F-77E2-77B0-A3C5-3C78B179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13C9-BC8E-4381-907B-84C7E60A45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154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5E7AF25-05D9-56CC-5A5A-CAA40421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1ED8-8617-41A3-87B8-EBDC80082953}" type="datetimeFigureOut">
              <a:rPr lang="hu-HU" smtClean="0"/>
              <a:t>2024. 08. 22.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3CE43AF-CFB3-B37E-F8D7-7C534E41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FD7EA8C-80A7-8DCD-DB54-1277207D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13C9-BC8E-4381-907B-84C7E60A45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977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E36570-F15F-C5C8-6E42-12D2E42B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D90A0F-2C7D-7230-77A5-90CB49310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BF2CF92-5834-2CAF-613D-CA850A388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1C134FA-684C-71E4-B40B-D99CEBB1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1ED8-8617-41A3-87B8-EBDC80082953}" type="datetimeFigureOut">
              <a:rPr lang="hu-HU" smtClean="0"/>
              <a:t>2024. 08. 22.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EBFE701-CFBB-00D2-77CA-92B15CEC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EDB20E2-DC1C-73C5-1B0D-8E57C2C0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13C9-BC8E-4381-907B-84C7E60A45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74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15434C-D450-0ECC-4AF3-61E5A719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6E883E1-0F05-57FF-57C7-B7B528D64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381DCC5-3DC3-FD04-055C-0E2F5340C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7004E1E-312B-92E3-3A9C-5D5AA215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1ED8-8617-41A3-87B8-EBDC80082953}" type="datetimeFigureOut">
              <a:rPr lang="hu-HU" smtClean="0"/>
              <a:t>2024. 08. 22.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269A1DC-D62E-E681-B074-0A709DA0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EEADF9B-F7EC-C137-2B6D-B387A881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13C9-BC8E-4381-907B-84C7E60A45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743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2980F43-2EC1-B9BF-9C64-23854A20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DD27BD9-9095-E300-41B3-E183E637F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AEEA5B5-0E5B-40B9-FCA8-678B93CE1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541ED8-8617-41A3-87B8-EBDC80082953}" type="datetimeFigureOut">
              <a:rPr lang="hu-HU" smtClean="0"/>
              <a:t>2024. 08. 22.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399CAB5-805B-969C-F6A2-ABEAD5400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E2D933-6EAC-9C10-91D9-A6975F45E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D13C9-BC8E-4381-907B-84C7E60A45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841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57AEA06F-B8EC-EDE4-2011-FA9666549834}"/>
              </a:ext>
            </a:extLst>
          </p:cNvPr>
          <p:cNvSpPr/>
          <p:nvPr/>
        </p:nvSpPr>
        <p:spPr>
          <a:xfrm>
            <a:off x="2556387" y="1563329"/>
            <a:ext cx="3008671" cy="3008671"/>
          </a:xfrm>
          <a:prstGeom prst="ellipse">
            <a:avLst/>
          </a:prstGeom>
          <a:effectLst>
            <a:glow rad="381000">
              <a:schemeClr val="accent2">
                <a:alpha val="9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effectLst>
                  <a:glow rad="254000">
                    <a:schemeClr val="accent6">
                      <a:alpha val="95000"/>
                    </a:schemeClr>
                  </a:glow>
                </a:effectLst>
              </a:rPr>
              <a:t>Text Glow in Shape</a:t>
            </a:r>
          </a:p>
        </p:txBody>
      </p:sp>
    </p:spTree>
    <p:extLst>
      <p:ext uri="{BB962C8B-B14F-4D97-AF65-F5344CB8AC3E}">
        <p14:creationId xmlns:p14="http://schemas.microsoft.com/office/powerpoint/2010/main" val="46629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Szélesvásznú</PresentationFormat>
  <Paragraphs>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Tünde Tóth</dc:creator>
  <cp:lastModifiedBy>Tünde Tóth</cp:lastModifiedBy>
  <cp:revision>1</cp:revision>
  <dcterms:created xsi:type="dcterms:W3CDTF">2024-08-22T08:42:21Z</dcterms:created>
  <dcterms:modified xsi:type="dcterms:W3CDTF">2024-08-22T08:45:30Z</dcterms:modified>
</cp:coreProperties>
</file>