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C30D4-0990-4735-A278-0E4704BF6532}" type="doc">
      <dgm:prSet loTypeId="urn:microsoft.com/office/officeart/2005/8/layout/vList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134AD5-85DC-47CC-A362-35D8F2DA2916}">
      <dgm:prSet phldrT="[Text]" custT="1"/>
      <dgm:spPr/>
      <dgm:t>
        <a:bodyPr/>
        <a:lstStyle/>
        <a:p>
          <a:pPr marL="115888" indent="0"/>
          <a:r>
            <a:rPr lang="hu-HU" sz="1200" b="1" dirty="0"/>
            <a:t>Parent</a:t>
          </a:r>
          <a:endParaRPr lang="en-US" sz="1200" b="1" dirty="0"/>
        </a:p>
      </dgm:t>
    </dgm:pt>
    <dgm:pt modelId="{BC7667A3-6589-4E23-9BCE-EEFFDA887330}" type="sibTrans" cxnId="{37CD7CCC-CE0D-4C33-988B-DCE1EB29F7A6}">
      <dgm:prSet/>
      <dgm:spPr/>
      <dgm:t>
        <a:bodyPr/>
        <a:lstStyle/>
        <a:p>
          <a:endParaRPr lang="en-US" sz="1600"/>
        </a:p>
      </dgm:t>
    </dgm:pt>
    <dgm:pt modelId="{67EE8DC4-7DDE-4955-858E-0B5EC52026FB}" type="parTrans" cxnId="{37CD7CCC-CE0D-4C33-988B-DCE1EB29F7A6}">
      <dgm:prSet/>
      <dgm:spPr/>
      <dgm:t>
        <a:bodyPr/>
        <a:lstStyle/>
        <a:p>
          <a:endParaRPr lang="en-US" sz="1600"/>
        </a:p>
      </dgm:t>
    </dgm:pt>
    <dgm:pt modelId="{CDB6EA0E-49B2-4918-B57C-028F537437DE}">
      <dgm:prSet phldrT="[Text]" custT="1"/>
      <dgm:spPr/>
      <dgm:t>
        <a:bodyPr/>
        <a:lstStyle/>
        <a:p>
          <a:pPr marL="230188" indent="-114300"/>
          <a:r>
            <a:rPr lang="hu-HU" sz="1100" b="1" dirty="0"/>
            <a:t>Child 1</a:t>
          </a:r>
          <a:endParaRPr lang="en-US" sz="1100" b="1" dirty="0"/>
        </a:p>
      </dgm:t>
    </dgm:pt>
    <dgm:pt modelId="{10A42A17-2783-4A64-BEC6-2673C79E31DF}" type="sibTrans" cxnId="{696B79FD-622B-4D57-8543-E3EB180937AA}">
      <dgm:prSet/>
      <dgm:spPr/>
      <dgm:t>
        <a:bodyPr/>
        <a:lstStyle/>
        <a:p>
          <a:endParaRPr lang="en-US" sz="1600"/>
        </a:p>
      </dgm:t>
    </dgm:pt>
    <dgm:pt modelId="{44FFDC1A-648C-4592-B4DF-901115686DE1}" type="parTrans" cxnId="{696B79FD-622B-4D57-8543-E3EB180937AA}">
      <dgm:prSet/>
      <dgm:spPr/>
      <dgm:t>
        <a:bodyPr/>
        <a:lstStyle/>
        <a:p>
          <a:endParaRPr lang="en-US" sz="1600"/>
        </a:p>
      </dgm:t>
    </dgm:pt>
    <dgm:pt modelId="{34607F43-A0F1-4428-BBC1-FE671D5ACA00}">
      <dgm:prSet phldrT="[Text]" custT="1"/>
      <dgm:spPr/>
      <dgm:t>
        <a:bodyPr/>
        <a:lstStyle/>
        <a:p>
          <a:pPr marL="230188" indent="-114300"/>
          <a:r>
            <a:rPr lang="hu-HU" sz="1100" b="1" dirty="0"/>
            <a:t>Child 2</a:t>
          </a:r>
          <a:endParaRPr lang="en-US" sz="1100" b="1" dirty="0"/>
        </a:p>
      </dgm:t>
    </dgm:pt>
    <dgm:pt modelId="{32AB9CBF-BCE7-4697-836A-00FCA0F43904}" type="sibTrans" cxnId="{DB661EA1-8259-404E-9FCE-29FB62C0A2C4}">
      <dgm:prSet/>
      <dgm:spPr/>
      <dgm:t>
        <a:bodyPr/>
        <a:lstStyle/>
        <a:p>
          <a:endParaRPr lang="en-US" sz="1600"/>
        </a:p>
      </dgm:t>
    </dgm:pt>
    <dgm:pt modelId="{9530ECC5-EC67-4DFC-98FF-0D9032CABFB2}" type="parTrans" cxnId="{DB661EA1-8259-404E-9FCE-29FB62C0A2C4}">
      <dgm:prSet/>
      <dgm:spPr/>
      <dgm:t>
        <a:bodyPr/>
        <a:lstStyle/>
        <a:p>
          <a:endParaRPr lang="en-US" sz="1600"/>
        </a:p>
      </dgm:t>
    </dgm:pt>
    <dgm:pt modelId="{CC39C641-6E9E-4661-AC32-03420066817B}" type="pres">
      <dgm:prSet presAssocID="{A78C30D4-0990-4735-A278-0E4704BF6532}" presName="linear" presStyleCnt="0">
        <dgm:presLayoutVars>
          <dgm:dir/>
          <dgm:resizeHandles val="exact"/>
        </dgm:presLayoutVars>
      </dgm:prSet>
      <dgm:spPr/>
    </dgm:pt>
    <dgm:pt modelId="{0E5C4B2C-3031-48A5-A7F9-E98DE1105F24}" type="pres">
      <dgm:prSet presAssocID="{0F134AD5-85DC-47CC-A362-35D8F2DA2916}" presName="comp" presStyleCnt="0"/>
      <dgm:spPr/>
    </dgm:pt>
    <dgm:pt modelId="{5F24C238-9ADB-48C9-9E01-A51CBDC5DC00}" type="pres">
      <dgm:prSet presAssocID="{0F134AD5-85DC-47CC-A362-35D8F2DA2916}" presName="box" presStyleLbl="node1" presStyleIdx="0" presStyleCnt="1" custLinFactNeighborX="5185" custLinFactNeighborY="-49706"/>
      <dgm:spPr/>
    </dgm:pt>
    <dgm:pt modelId="{0491DC45-9111-4458-BE82-2A535CE79B3D}" type="pres">
      <dgm:prSet presAssocID="{0F134AD5-85DC-47CC-A362-35D8F2DA2916}" presName="img" presStyleLbl="fgImgPlace1" presStyleIdx="0" presStyleCnt="1" custScaleX="70846" custLinFactNeighborX="-2594"/>
      <dgm:spPr/>
    </dgm:pt>
    <dgm:pt modelId="{B8825B7F-B8CF-4BB8-A23C-9049C9BF228E}" type="pres">
      <dgm:prSet presAssocID="{0F134AD5-85DC-47CC-A362-35D8F2DA2916}" presName="text" presStyleLbl="node1" presStyleIdx="0" presStyleCnt="1">
        <dgm:presLayoutVars>
          <dgm:bulletEnabled val="1"/>
        </dgm:presLayoutVars>
      </dgm:prSet>
      <dgm:spPr/>
    </dgm:pt>
  </dgm:ptLst>
  <dgm:cxnLst>
    <dgm:cxn modelId="{02F1E102-CB7B-4C49-B331-F0B35279321F}" type="presOf" srcId="{34607F43-A0F1-4428-BBC1-FE671D5ACA00}" destId="{5F24C238-9ADB-48C9-9E01-A51CBDC5DC00}" srcOrd="0" destOrd="2" presId="urn:microsoft.com/office/officeart/2005/8/layout/vList4"/>
    <dgm:cxn modelId="{D4114A6F-15DC-4C4F-8B3F-9366CC6AFCEB}" type="presOf" srcId="{A78C30D4-0990-4735-A278-0E4704BF6532}" destId="{CC39C641-6E9E-4661-AC32-03420066817B}" srcOrd="0" destOrd="0" presId="urn:microsoft.com/office/officeart/2005/8/layout/vList4"/>
    <dgm:cxn modelId="{2E819355-1676-459C-B38D-47BC35F42241}" type="presOf" srcId="{0F134AD5-85DC-47CC-A362-35D8F2DA2916}" destId="{5F24C238-9ADB-48C9-9E01-A51CBDC5DC00}" srcOrd="0" destOrd="0" presId="urn:microsoft.com/office/officeart/2005/8/layout/vList4"/>
    <dgm:cxn modelId="{A38F637E-BC33-4089-97DD-FBAEA2F803DE}" type="presOf" srcId="{0F134AD5-85DC-47CC-A362-35D8F2DA2916}" destId="{B8825B7F-B8CF-4BB8-A23C-9049C9BF228E}" srcOrd="1" destOrd="0" presId="urn:microsoft.com/office/officeart/2005/8/layout/vList4"/>
    <dgm:cxn modelId="{DC89D591-1C4E-4605-B9DC-57357D402613}" type="presOf" srcId="{CDB6EA0E-49B2-4918-B57C-028F537437DE}" destId="{5F24C238-9ADB-48C9-9E01-A51CBDC5DC00}" srcOrd="0" destOrd="1" presId="urn:microsoft.com/office/officeart/2005/8/layout/vList4"/>
    <dgm:cxn modelId="{DB661EA1-8259-404E-9FCE-29FB62C0A2C4}" srcId="{0F134AD5-85DC-47CC-A362-35D8F2DA2916}" destId="{34607F43-A0F1-4428-BBC1-FE671D5ACA00}" srcOrd="1" destOrd="0" parTransId="{9530ECC5-EC67-4DFC-98FF-0D9032CABFB2}" sibTransId="{32AB9CBF-BCE7-4697-836A-00FCA0F43904}"/>
    <dgm:cxn modelId="{37CD7CCC-CE0D-4C33-988B-DCE1EB29F7A6}" srcId="{A78C30D4-0990-4735-A278-0E4704BF6532}" destId="{0F134AD5-85DC-47CC-A362-35D8F2DA2916}" srcOrd="0" destOrd="0" parTransId="{67EE8DC4-7DDE-4955-858E-0B5EC52026FB}" sibTransId="{BC7667A3-6589-4E23-9BCE-EEFFDA887330}"/>
    <dgm:cxn modelId="{454609E0-4F7C-4ABE-AF1C-13EBB6AE3FC6}" type="presOf" srcId="{CDB6EA0E-49B2-4918-B57C-028F537437DE}" destId="{B8825B7F-B8CF-4BB8-A23C-9049C9BF228E}" srcOrd="1" destOrd="1" presId="urn:microsoft.com/office/officeart/2005/8/layout/vList4"/>
    <dgm:cxn modelId="{42DA6EEF-636B-4998-B0B5-A6A29BED1EBA}" type="presOf" srcId="{34607F43-A0F1-4428-BBC1-FE671D5ACA00}" destId="{B8825B7F-B8CF-4BB8-A23C-9049C9BF228E}" srcOrd="1" destOrd="2" presId="urn:microsoft.com/office/officeart/2005/8/layout/vList4"/>
    <dgm:cxn modelId="{696B79FD-622B-4D57-8543-E3EB180937AA}" srcId="{0F134AD5-85DC-47CC-A362-35D8F2DA2916}" destId="{CDB6EA0E-49B2-4918-B57C-028F537437DE}" srcOrd="0" destOrd="0" parTransId="{44FFDC1A-648C-4592-B4DF-901115686DE1}" sibTransId="{10A42A17-2783-4A64-BEC6-2673C79E31DF}"/>
    <dgm:cxn modelId="{2671E1D4-B071-46CF-ADA7-1580B2D351F4}" type="presParOf" srcId="{CC39C641-6E9E-4661-AC32-03420066817B}" destId="{0E5C4B2C-3031-48A5-A7F9-E98DE1105F24}" srcOrd="0" destOrd="0" presId="urn:microsoft.com/office/officeart/2005/8/layout/vList4"/>
    <dgm:cxn modelId="{BCC1FE6F-E770-495F-8CA6-679D4A0170F2}" type="presParOf" srcId="{0E5C4B2C-3031-48A5-A7F9-E98DE1105F24}" destId="{5F24C238-9ADB-48C9-9E01-A51CBDC5DC00}" srcOrd="0" destOrd="0" presId="urn:microsoft.com/office/officeart/2005/8/layout/vList4"/>
    <dgm:cxn modelId="{7942EF7A-235F-498A-A999-72942BE7CD87}" type="presParOf" srcId="{0E5C4B2C-3031-48A5-A7F9-E98DE1105F24}" destId="{0491DC45-9111-4458-BE82-2A535CE79B3D}" srcOrd="1" destOrd="0" presId="urn:microsoft.com/office/officeart/2005/8/layout/vList4"/>
    <dgm:cxn modelId="{8973871F-AAF0-4520-BA7D-49F2261F9E47}" type="presParOf" srcId="{0E5C4B2C-3031-48A5-A7F9-E98DE1105F24}" destId="{B8825B7F-B8CF-4BB8-A23C-9049C9BF228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A9BD-7CA2-4DD4-9534-88AC90F01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7B69B-BB19-4145-BE00-DE3744CA6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0626-6641-4AC2-84A4-009A0BC5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0387-E751-4A3D-B46A-7CAA90D9EB40}" type="datetimeFigureOut">
              <a:rPr lang="en-US" smtClean="0"/>
              <a:t>2021-01-18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37813-17A5-4401-ACDB-815E3252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F20C-B2CF-4A12-8E52-D6ADC741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4E991-8C58-44DD-B478-DFFAD8E5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C20E5-22BF-41DC-9A76-9717AF10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89888-3AA3-409E-BD2C-BE7FE664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CB24-55A9-4B7D-B00F-AA8CA86E1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F0387-E751-4A3D-B46A-7CAA90D9EB40}" type="datetimeFigureOut">
              <a:rPr lang="en-US" smtClean="0"/>
              <a:t>2021-01-18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7341-AC08-4830-A5E3-956FB1B09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AE8B-F96B-4461-BB01-67B7F40D4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4E991-8C58-44DD-B478-DFFAD8E59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38C621F-F318-4000-BD26-6AAFC20A5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885048"/>
              </p:ext>
            </p:extLst>
          </p:nvPr>
        </p:nvGraphicFramePr>
        <p:xfrm>
          <a:off x="874640" y="752628"/>
          <a:ext cx="7772745" cy="4242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7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Noto Sans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</dc:creator>
  <cp:lastModifiedBy>Miklos</cp:lastModifiedBy>
  <cp:revision>1</cp:revision>
  <dcterms:created xsi:type="dcterms:W3CDTF">2021-01-18T14:56:48Z</dcterms:created>
  <dcterms:modified xsi:type="dcterms:W3CDTF">2021-01-18T14:56:54Z</dcterms:modified>
</cp:coreProperties>
</file>