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F5DC4-B478-41ED-89A5-DF0643DB0D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0F95D-3A48-45E2-BD58-94E9DF4A700E}">
      <dgm:prSet phldrT="[Text]"/>
      <dgm:spPr/>
      <dgm:t>
        <a:bodyPr/>
        <a:lstStyle/>
        <a:p>
          <a:r>
            <a:rPr lang="pl-PL" dirty="0" smtClean="0"/>
            <a:t>a</a:t>
          </a:r>
          <a:endParaRPr lang="en-US" dirty="0"/>
        </a:p>
      </dgm:t>
    </dgm:pt>
    <dgm:pt modelId="{EC1DE197-0BAF-47D1-895F-55DF3DDC6503}" type="parTrans" cxnId="{8A2689D6-A080-47FE-A428-C284CCBAD926}">
      <dgm:prSet/>
      <dgm:spPr/>
      <dgm:t>
        <a:bodyPr/>
        <a:lstStyle/>
        <a:p>
          <a:endParaRPr lang="en-US"/>
        </a:p>
      </dgm:t>
    </dgm:pt>
    <dgm:pt modelId="{EB7FC4CF-80F1-4FDD-BD9F-1B7257B47577}" type="sibTrans" cxnId="{8A2689D6-A080-47FE-A428-C284CCBAD926}">
      <dgm:prSet/>
      <dgm:spPr/>
      <dgm:t>
        <a:bodyPr/>
        <a:lstStyle/>
        <a:p>
          <a:endParaRPr lang="en-US"/>
        </a:p>
      </dgm:t>
    </dgm:pt>
    <dgm:pt modelId="{F675A8A8-EA8F-445E-BACA-37A8477A2A97}">
      <dgm:prSet phldrT="[Text]"/>
      <dgm:spPr/>
      <dgm:t>
        <a:bodyPr/>
        <a:lstStyle/>
        <a:p>
          <a:r>
            <a:rPr lang="pl-PL" dirty="0" smtClean="0"/>
            <a:t>b</a:t>
          </a:r>
          <a:endParaRPr lang="en-US" dirty="0"/>
        </a:p>
      </dgm:t>
    </dgm:pt>
    <dgm:pt modelId="{71ED760A-1FF1-4A9F-AF5A-C503645501B9}" type="parTrans" cxnId="{F0C57D6D-6A47-48EB-A526-C734AA0E4E38}">
      <dgm:prSet/>
      <dgm:spPr/>
      <dgm:t>
        <a:bodyPr/>
        <a:lstStyle/>
        <a:p>
          <a:endParaRPr lang="en-US"/>
        </a:p>
      </dgm:t>
    </dgm:pt>
    <dgm:pt modelId="{EB520194-9FDE-4C9D-A4CB-ABCD6BB8980D}" type="sibTrans" cxnId="{F0C57D6D-6A47-48EB-A526-C734AA0E4E38}">
      <dgm:prSet/>
      <dgm:spPr/>
      <dgm:t>
        <a:bodyPr/>
        <a:lstStyle/>
        <a:p>
          <a:endParaRPr lang="en-US"/>
        </a:p>
      </dgm:t>
    </dgm:pt>
    <dgm:pt modelId="{009669A2-6362-4AE9-9346-758C72266D14}">
      <dgm:prSet phldrT="[Text]"/>
      <dgm:spPr/>
      <dgm:t>
        <a:bodyPr/>
        <a:lstStyle/>
        <a:p>
          <a:r>
            <a:rPr lang="pl-PL" dirty="0" smtClean="0"/>
            <a:t>c</a:t>
          </a:r>
          <a:endParaRPr lang="en-US" dirty="0"/>
        </a:p>
      </dgm:t>
    </dgm:pt>
    <dgm:pt modelId="{4BA640B0-661E-4F78-9578-081510C8BF91}" type="parTrans" cxnId="{D9CA14D6-B6C8-43FA-8A54-27F103F536A8}">
      <dgm:prSet/>
      <dgm:spPr/>
      <dgm:t>
        <a:bodyPr/>
        <a:lstStyle/>
        <a:p>
          <a:endParaRPr lang="en-US"/>
        </a:p>
      </dgm:t>
    </dgm:pt>
    <dgm:pt modelId="{74694515-FD97-4CEB-9B41-0D92A279CC33}" type="sibTrans" cxnId="{D9CA14D6-B6C8-43FA-8A54-27F103F536A8}">
      <dgm:prSet/>
      <dgm:spPr/>
      <dgm:t>
        <a:bodyPr/>
        <a:lstStyle/>
        <a:p>
          <a:endParaRPr lang="en-US"/>
        </a:p>
      </dgm:t>
    </dgm:pt>
    <dgm:pt modelId="{083D8BC2-41F0-424D-A447-BCBE35C8EF12}">
      <dgm:prSet phldrT="[Text]"/>
      <dgm:spPr/>
      <dgm:t>
        <a:bodyPr/>
        <a:lstStyle/>
        <a:p>
          <a:r>
            <a:rPr lang="pl-PL" dirty="0" smtClean="0"/>
            <a:t>d</a:t>
          </a:r>
          <a:endParaRPr lang="en-US" dirty="0"/>
        </a:p>
      </dgm:t>
    </dgm:pt>
    <dgm:pt modelId="{98B102FE-C4C7-4BD2-B9D5-E294E78B150D}" type="parTrans" cxnId="{CACF089C-C68D-4659-BF4C-26CC110E0E8D}">
      <dgm:prSet/>
      <dgm:spPr/>
      <dgm:t>
        <a:bodyPr/>
        <a:lstStyle/>
        <a:p>
          <a:endParaRPr lang="en-US"/>
        </a:p>
      </dgm:t>
    </dgm:pt>
    <dgm:pt modelId="{FC6E814B-1137-4561-8CC6-CE8809F89FA0}" type="sibTrans" cxnId="{CACF089C-C68D-4659-BF4C-26CC110E0E8D}">
      <dgm:prSet/>
      <dgm:spPr/>
      <dgm:t>
        <a:bodyPr/>
        <a:lstStyle/>
        <a:p>
          <a:endParaRPr lang="en-US"/>
        </a:p>
      </dgm:t>
    </dgm:pt>
    <dgm:pt modelId="{F3CED4E8-D057-44E3-BFB3-4534BC431A57}">
      <dgm:prSet phldrT="[Text]"/>
      <dgm:spPr/>
      <dgm:t>
        <a:bodyPr/>
        <a:lstStyle/>
        <a:p>
          <a:r>
            <a:rPr lang="pl-PL" dirty="0" smtClean="0"/>
            <a:t>e</a:t>
          </a:r>
          <a:endParaRPr lang="en-US" dirty="0"/>
        </a:p>
      </dgm:t>
    </dgm:pt>
    <dgm:pt modelId="{B8BA0A70-BCEF-4C03-A29F-48B9E24A0FC4}" type="parTrans" cxnId="{B800BDE5-CBB0-4007-9B44-777583C1FFD9}">
      <dgm:prSet/>
      <dgm:spPr/>
      <dgm:t>
        <a:bodyPr/>
        <a:lstStyle/>
        <a:p>
          <a:endParaRPr lang="en-US"/>
        </a:p>
      </dgm:t>
    </dgm:pt>
    <dgm:pt modelId="{0500BBA9-99E0-4245-8C34-EC2365336082}" type="sibTrans" cxnId="{B800BDE5-CBB0-4007-9B44-777583C1FFD9}">
      <dgm:prSet/>
      <dgm:spPr/>
      <dgm:t>
        <a:bodyPr/>
        <a:lstStyle/>
        <a:p>
          <a:endParaRPr lang="en-US"/>
        </a:p>
      </dgm:t>
    </dgm:pt>
    <dgm:pt modelId="{70A53CB4-7D46-440A-BA5D-D30BD1DC8973}" type="pres">
      <dgm:prSet presAssocID="{7F3F5DC4-B478-41ED-89A5-DF0643DB0DA1}" presName="diagram" presStyleCnt="0">
        <dgm:presLayoutVars>
          <dgm:dir/>
          <dgm:resizeHandles val="exact"/>
        </dgm:presLayoutVars>
      </dgm:prSet>
      <dgm:spPr/>
    </dgm:pt>
    <dgm:pt modelId="{68C6F3A8-D615-4CBD-AB87-51306EB58C3C}" type="pres">
      <dgm:prSet presAssocID="{0970F95D-3A48-45E2-BD58-94E9DF4A700E}" presName="node" presStyleLbl="node1" presStyleIdx="0" presStyleCnt="5">
        <dgm:presLayoutVars>
          <dgm:bulletEnabled val="1"/>
        </dgm:presLayoutVars>
      </dgm:prSet>
      <dgm:spPr/>
    </dgm:pt>
    <dgm:pt modelId="{6185A6F8-9D7E-4577-99EE-0CA6610053CC}" type="pres">
      <dgm:prSet presAssocID="{EB7FC4CF-80F1-4FDD-BD9F-1B7257B47577}" presName="sibTrans" presStyleCnt="0"/>
      <dgm:spPr/>
    </dgm:pt>
    <dgm:pt modelId="{63C48AD9-D665-4E62-B6EB-9359B2F91D0F}" type="pres">
      <dgm:prSet presAssocID="{F675A8A8-EA8F-445E-BACA-37A8477A2A97}" presName="node" presStyleLbl="node1" presStyleIdx="1" presStyleCnt="5">
        <dgm:presLayoutVars>
          <dgm:bulletEnabled val="1"/>
        </dgm:presLayoutVars>
      </dgm:prSet>
      <dgm:spPr/>
    </dgm:pt>
    <dgm:pt modelId="{7E8C1F7C-3D96-4FEA-B2B6-12B6D2BFD1C5}" type="pres">
      <dgm:prSet presAssocID="{EB520194-9FDE-4C9D-A4CB-ABCD6BB8980D}" presName="sibTrans" presStyleCnt="0"/>
      <dgm:spPr/>
    </dgm:pt>
    <dgm:pt modelId="{A668C058-7C50-4D98-8E89-DE404F0F6284}" type="pres">
      <dgm:prSet presAssocID="{009669A2-6362-4AE9-9346-758C72266D14}" presName="node" presStyleLbl="node1" presStyleIdx="2" presStyleCnt="5">
        <dgm:presLayoutVars>
          <dgm:bulletEnabled val="1"/>
        </dgm:presLayoutVars>
      </dgm:prSet>
      <dgm:spPr/>
    </dgm:pt>
    <dgm:pt modelId="{5A046555-0042-48B5-93BB-9647DC90FE76}" type="pres">
      <dgm:prSet presAssocID="{74694515-FD97-4CEB-9B41-0D92A279CC33}" presName="sibTrans" presStyleCnt="0"/>
      <dgm:spPr/>
    </dgm:pt>
    <dgm:pt modelId="{AD90014D-1BED-49CE-B715-455834EA0D41}" type="pres">
      <dgm:prSet presAssocID="{083D8BC2-41F0-424D-A447-BCBE35C8EF12}" presName="node" presStyleLbl="node1" presStyleIdx="3" presStyleCnt="5">
        <dgm:presLayoutVars>
          <dgm:bulletEnabled val="1"/>
        </dgm:presLayoutVars>
      </dgm:prSet>
      <dgm:spPr/>
    </dgm:pt>
    <dgm:pt modelId="{691EFCE0-8614-4F79-A03C-31D466811964}" type="pres">
      <dgm:prSet presAssocID="{FC6E814B-1137-4561-8CC6-CE8809F89FA0}" presName="sibTrans" presStyleCnt="0"/>
      <dgm:spPr/>
    </dgm:pt>
    <dgm:pt modelId="{267AB872-E53D-4845-B30E-15F6BA43B88E}" type="pres">
      <dgm:prSet presAssocID="{F3CED4E8-D057-44E3-BFB3-4534BC431A57}" presName="node" presStyleLbl="node1" presStyleIdx="4" presStyleCnt="5">
        <dgm:presLayoutVars>
          <dgm:bulletEnabled val="1"/>
        </dgm:presLayoutVars>
      </dgm:prSet>
      <dgm:spPr/>
    </dgm:pt>
  </dgm:ptLst>
  <dgm:cxnLst>
    <dgm:cxn modelId="{B800BDE5-CBB0-4007-9B44-777583C1FFD9}" srcId="{7F3F5DC4-B478-41ED-89A5-DF0643DB0DA1}" destId="{F3CED4E8-D057-44E3-BFB3-4534BC431A57}" srcOrd="4" destOrd="0" parTransId="{B8BA0A70-BCEF-4C03-A29F-48B9E24A0FC4}" sibTransId="{0500BBA9-99E0-4245-8C34-EC2365336082}"/>
    <dgm:cxn modelId="{559019A8-1C71-4DDC-A007-6652F8FA9A1D}" type="presOf" srcId="{F675A8A8-EA8F-445E-BACA-37A8477A2A97}" destId="{63C48AD9-D665-4E62-B6EB-9359B2F91D0F}" srcOrd="0" destOrd="0" presId="urn:microsoft.com/office/officeart/2005/8/layout/default"/>
    <dgm:cxn modelId="{5C902473-C127-484A-B476-86FBF77CC431}" type="presOf" srcId="{009669A2-6362-4AE9-9346-758C72266D14}" destId="{A668C058-7C50-4D98-8E89-DE404F0F6284}" srcOrd="0" destOrd="0" presId="urn:microsoft.com/office/officeart/2005/8/layout/default"/>
    <dgm:cxn modelId="{858E23D4-CA98-49DA-8B8A-9E35574A8314}" type="presOf" srcId="{0970F95D-3A48-45E2-BD58-94E9DF4A700E}" destId="{68C6F3A8-D615-4CBD-AB87-51306EB58C3C}" srcOrd="0" destOrd="0" presId="urn:microsoft.com/office/officeart/2005/8/layout/default"/>
    <dgm:cxn modelId="{6BE1C37E-A119-4090-824F-28DA4048F389}" type="presOf" srcId="{F3CED4E8-D057-44E3-BFB3-4534BC431A57}" destId="{267AB872-E53D-4845-B30E-15F6BA43B88E}" srcOrd="0" destOrd="0" presId="urn:microsoft.com/office/officeart/2005/8/layout/default"/>
    <dgm:cxn modelId="{EDF5DD1C-5099-4424-9A1E-B12A9E379632}" type="presOf" srcId="{083D8BC2-41F0-424D-A447-BCBE35C8EF12}" destId="{AD90014D-1BED-49CE-B715-455834EA0D41}" srcOrd="0" destOrd="0" presId="urn:microsoft.com/office/officeart/2005/8/layout/default"/>
    <dgm:cxn modelId="{F0C57D6D-6A47-48EB-A526-C734AA0E4E38}" srcId="{7F3F5DC4-B478-41ED-89A5-DF0643DB0DA1}" destId="{F675A8A8-EA8F-445E-BACA-37A8477A2A97}" srcOrd="1" destOrd="0" parTransId="{71ED760A-1FF1-4A9F-AF5A-C503645501B9}" sibTransId="{EB520194-9FDE-4C9D-A4CB-ABCD6BB8980D}"/>
    <dgm:cxn modelId="{8A2689D6-A080-47FE-A428-C284CCBAD926}" srcId="{7F3F5DC4-B478-41ED-89A5-DF0643DB0DA1}" destId="{0970F95D-3A48-45E2-BD58-94E9DF4A700E}" srcOrd="0" destOrd="0" parTransId="{EC1DE197-0BAF-47D1-895F-55DF3DDC6503}" sibTransId="{EB7FC4CF-80F1-4FDD-BD9F-1B7257B47577}"/>
    <dgm:cxn modelId="{D9CA14D6-B6C8-43FA-8A54-27F103F536A8}" srcId="{7F3F5DC4-B478-41ED-89A5-DF0643DB0DA1}" destId="{009669A2-6362-4AE9-9346-758C72266D14}" srcOrd="2" destOrd="0" parTransId="{4BA640B0-661E-4F78-9578-081510C8BF91}" sibTransId="{74694515-FD97-4CEB-9B41-0D92A279CC33}"/>
    <dgm:cxn modelId="{ADBC2589-28C5-4A62-9960-A7496AEADE4C}" type="presOf" srcId="{7F3F5DC4-B478-41ED-89A5-DF0643DB0DA1}" destId="{70A53CB4-7D46-440A-BA5D-D30BD1DC8973}" srcOrd="0" destOrd="0" presId="urn:microsoft.com/office/officeart/2005/8/layout/default"/>
    <dgm:cxn modelId="{CACF089C-C68D-4659-BF4C-26CC110E0E8D}" srcId="{7F3F5DC4-B478-41ED-89A5-DF0643DB0DA1}" destId="{083D8BC2-41F0-424D-A447-BCBE35C8EF12}" srcOrd="3" destOrd="0" parTransId="{98B102FE-C4C7-4BD2-B9D5-E294E78B150D}" sibTransId="{FC6E814B-1137-4561-8CC6-CE8809F89FA0}"/>
    <dgm:cxn modelId="{C0C92D04-3D06-4B74-A2C2-C2DB16181FCB}" type="presParOf" srcId="{70A53CB4-7D46-440A-BA5D-D30BD1DC8973}" destId="{68C6F3A8-D615-4CBD-AB87-51306EB58C3C}" srcOrd="0" destOrd="0" presId="urn:microsoft.com/office/officeart/2005/8/layout/default"/>
    <dgm:cxn modelId="{959C5F96-2146-487B-AB8F-1E95544D000E}" type="presParOf" srcId="{70A53CB4-7D46-440A-BA5D-D30BD1DC8973}" destId="{6185A6F8-9D7E-4577-99EE-0CA6610053CC}" srcOrd="1" destOrd="0" presId="urn:microsoft.com/office/officeart/2005/8/layout/default"/>
    <dgm:cxn modelId="{546E91BD-91E3-4AA2-AB6B-1C925FF5E893}" type="presParOf" srcId="{70A53CB4-7D46-440A-BA5D-D30BD1DC8973}" destId="{63C48AD9-D665-4E62-B6EB-9359B2F91D0F}" srcOrd="2" destOrd="0" presId="urn:microsoft.com/office/officeart/2005/8/layout/default"/>
    <dgm:cxn modelId="{311DB12E-9E88-43C7-AE28-37F1BA7E2274}" type="presParOf" srcId="{70A53CB4-7D46-440A-BA5D-D30BD1DC8973}" destId="{7E8C1F7C-3D96-4FEA-B2B6-12B6D2BFD1C5}" srcOrd="3" destOrd="0" presId="urn:microsoft.com/office/officeart/2005/8/layout/default"/>
    <dgm:cxn modelId="{00A5D018-E709-4A3B-BCB5-C8A214174C42}" type="presParOf" srcId="{70A53CB4-7D46-440A-BA5D-D30BD1DC8973}" destId="{A668C058-7C50-4D98-8E89-DE404F0F6284}" srcOrd="4" destOrd="0" presId="urn:microsoft.com/office/officeart/2005/8/layout/default"/>
    <dgm:cxn modelId="{B7B3A268-32E2-4E1A-8FCC-79CD8BD96453}" type="presParOf" srcId="{70A53CB4-7D46-440A-BA5D-D30BD1DC8973}" destId="{5A046555-0042-48B5-93BB-9647DC90FE76}" srcOrd="5" destOrd="0" presId="urn:microsoft.com/office/officeart/2005/8/layout/default"/>
    <dgm:cxn modelId="{980AFA3D-A2E6-4D98-9EDF-026485E3659B}" type="presParOf" srcId="{70A53CB4-7D46-440A-BA5D-D30BD1DC8973}" destId="{AD90014D-1BED-49CE-B715-455834EA0D41}" srcOrd="6" destOrd="0" presId="urn:microsoft.com/office/officeart/2005/8/layout/default"/>
    <dgm:cxn modelId="{2B89364E-EA70-4F8A-BB1E-886B750A4FCF}" type="presParOf" srcId="{70A53CB4-7D46-440A-BA5D-D30BD1DC8973}" destId="{691EFCE0-8614-4F79-A03C-31D466811964}" srcOrd="7" destOrd="0" presId="urn:microsoft.com/office/officeart/2005/8/layout/default"/>
    <dgm:cxn modelId="{B11E85C4-F46B-4718-B383-577504F507CE}" type="presParOf" srcId="{70A53CB4-7D46-440A-BA5D-D30BD1DC8973}" destId="{267AB872-E53D-4845-B30E-15F6BA43B88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6F3A8-D615-4CBD-AB87-51306EB58C3C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a</a:t>
          </a:r>
          <a:endParaRPr lang="en-US" sz="6500" kern="1200" dirty="0"/>
        </a:p>
      </dsp:txBody>
      <dsp:txXfrm>
        <a:off x="1221978" y="2645"/>
        <a:ext cx="2706687" cy="1624012"/>
      </dsp:txXfrm>
    </dsp:sp>
    <dsp:sp modelId="{63C48AD9-D665-4E62-B6EB-9359B2F91D0F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b</a:t>
          </a:r>
          <a:endParaRPr lang="en-US" sz="6500" kern="1200" dirty="0"/>
        </a:p>
      </dsp:txBody>
      <dsp:txXfrm>
        <a:off x="4199334" y="2645"/>
        <a:ext cx="2706687" cy="1624012"/>
      </dsp:txXfrm>
    </dsp:sp>
    <dsp:sp modelId="{A668C058-7C50-4D98-8E89-DE404F0F6284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c</a:t>
          </a:r>
          <a:endParaRPr lang="en-US" sz="6500" kern="1200" dirty="0"/>
        </a:p>
      </dsp:txBody>
      <dsp:txXfrm>
        <a:off x="1221978" y="1897327"/>
        <a:ext cx="2706687" cy="1624012"/>
      </dsp:txXfrm>
    </dsp:sp>
    <dsp:sp modelId="{AD90014D-1BED-49CE-B715-455834EA0D41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d</a:t>
          </a:r>
          <a:endParaRPr lang="en-US" sz="6500" kern="1200" dirty="0"/>
        </a:p>
      </dsp:txBody>
      <dsp:txXfrm>
        <a:off x="4199334" y="1897327"/>
        <a:ext cx="2706687" cy="1624012"/>
      </dsp:txXfrm>
    </dsp:sp>
    <dsp:sp modelId="{267AB872-E53D-4845-B30E-15F6BA43B88E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e</a:t>
          </a:r>
          <a:endParaRPr lang="en-US" sz="6500" kern="1200" dirty="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6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4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2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12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96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4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36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5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12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70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F143-E598-4B6C-92EB-2C509C8D103A}" type="datetimeFigureOut">
              <a:rPr lang="pl-PL" smtClean="0"/>
              <a:t>2019-03-08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A359-6188-4C62-B8B2-31A960066B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1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47581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82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Grzegorz Araminowicz</dc:creator>
  <cp:lastModifiedBy>Grzegorz Araminowicz</cp:lastModifiedBy>
  <cp:revision>1</cp:revision>
  <dcterms:created xsi:type="dcterms:W3CDTF">2019-03-08T08:44:48Z</dcterms:created>
  <dcterms:modified xsi:type="dcterms:W3CDTF">2019-03-08T08:45:19Z</dcterms:modified>
</cp:coreProperties>
</file>