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7C9EF-EF29-457B-B8DF-9E808D084167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1C4C528E-0F88-4995-A261-16993BEDB089}">
      <dgm:prSet phldrT="[Text]"/>
      <dgm:spPr/>
      <dgm:t>
        <a:bodyPr/>
        <a:lstStyle/>
        <a:p>
          <a:r>
            <a:rPr lang="hu-HU" dirty="0"/>
            <a:t>A</a:t>
          </a:r>
          <a:endParaRPr lang="en-US" dirty="0"/>
        </a:p>
      </dgm:t>
    </dgm:pt>
    <dgm:pt modelId="{FFD6E668-74BA-4D8F-9017-2197666791DD}" type="parTrans" cxnId="{D8DC0218-5D56-4969-88A5-429D8CA82C12}">
      <dgm:prSet/>
      <dgm:spPr/>
      <dgm:t>
        <a:bodyPr/>
        <a:lstStyle/>
        <a:p>
          <a:endParaRPr lang="en-US"/>
        </a:p>
      </dgm:t>
    </dgm:pt>
    <dgm:pt modelId="{F486BB28-E2B1-4D59-8B87-C2F4CEFF0DCA}" type="sibTrans" cxnId="{D8DC0218-5D56-4969-88A5-429D8CA82C12}">
      <dgm:prSet/>
      <dgm:spPr/>
      <dgm:t>
        <a:bodyPr/>
        <a:lstStyle/>
        <a:p>
          <a:endParaRPr lang="en-US"/>
        </a:p>
      </dgm:t>
    </dgm:pt>
    <dgm:pt modelId="{214471DE-C984-46E0-A515-49A29EA4F739}" type="pres">
      <dgm:prSet presAssocID="{DBB7C9EF-EF29-457B-B8DF-9E808D084167}" presName="Name0" presStyleCnt="0">
        <dgm:presLayoutVars>
          <dgm:dir/>
          <dgm:animLvl val="lvl"/>
          <dgm:resizeHandles val="exact"/>
        </dgm:presLayoutVars>
      </dgm:prSet>
      <dgm:spPr/>
    </dgm:pt>
    <dgm:pt modelId="{518BFB2A-9D21-4CF7-AFEA-A6F30773A75D}" type="pres">
      <dgm:prSet presAssocID="{1C4C528E-0F88-4995-A261-16993BEDB089}" presName="Name8" presStyleCnt="0"/>
      <dgm:spPr/>
    </dgm:pt>
    <dgm:pt modelId="{5842E877-FAF6-4FD2-BFF3-F59DC4DAE47E}" type="pres">
      <dgm:prSet presAssocID="{1C4C528E-0F88-4995-A261-16993BEDB089}" presName="level" presStyleLbl="node1" presStyleIdx="0" presStyleCnt="1">
        <dgm:presLayoutVars>
          <dgm:chMax val="1"/>
          <dgm:bulletEnabled val="1"/>
        </dgm:presLayoutVars>
      </dgm:prSet>
      <dgm:spPr/>
    </dgm:pt>
    <dgm:pt modelId="{E3F9BDFC-19CA-40F5-95FB-3EBB871F3789}" type="pres">
      <dgm:prSet presAssocID="{1C4C528E-0F88-4995-A261-16993BEDB089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8DC0218-5D56-4969-88A5-429D8CA82C12}" srcId="{DBB7C9EF-EF29-457B-B8DF-9E808D084167}" destId="{1C4C528E-0F88-4995-A261-16993BEDB089}" srcOrd="0" destOrd="0" parTransId="{FFD6E668-74BA-4D8F-9017-2197666791DD}" sibTransId="{F486BB28-E2B1-4D59-8B87-C2F4CEFF0DCA}"/>
    <dgm:cxn modelId="{4C0ABF66-B0A4-4717-AB58-A179A0138C35}" type="presOf" srcId="{DBB7C9EF-EF29-457B-B8DF-9E808D084167}" destId="{214471DE-C984-46E0-A515-49A29EA4F739}" srcOrd="0" destOrd="0" presId="urn:microsoft.com/office/officeart/2005/8/layout/pyramid1"/>
    <dgm:cxn modelId="{9E4ECE8A-0D06-423B-A30B-3459C9BBEC55}" type="presOf" srcId="{1C4C528E-0F88-4995-A261-16993BEDB089}" destId="{E3F9BDFC-19CA-40F5-95FB-3EBB871F3789}" srcOrd="1" destOrd="0" presId="urn:microsoft.com/office/officeart/2005/8/layout/pyramid1"/>
    <dgm:cxn modelId="{6D766799-4F5C-4FFF-A0AE-81D3CB5C5D6F}" type="presOf" srcId="{1C4C528E-0F88-4995-A261-16993BEDB089}" destId="{5842E877-FAF6-4FD2-BFF3-F59DC4DAE47E}" srcOrd="0" destOrd="0" presId="urn:microsoft.com/office/officeart/2005/8/layout/pyramid1"/>
    <dgm:cxn modelId="{42E1EFBE-AE7F-493A-9D93-FE7DE91DF46F}" type="presParOf" srcId="{214471DE-C984-46E0-A515-49A29EA4F739}" destId="{518BFB2A-9D21-4CF7-AFEA-A6F30773A75D}" srcOrd="0" destOrd="0" presId="urn:microsoft.com/office/officeart/2005/8/layout/pyramid1"/>
    <dgm:cxn modelId="{6C025002-FF2F-4009-94CC-C1A0C440DD5C}" type="presParOf" srcId="{518BFB2A-9D21-4CF7-AFEA-A6F30773A75D}" destId="{5842E877-FAF6-4FD2-BFF3-F59DC4DAE47E}" srcOrd="0" destOrd="0" presId="urn:microsoft.com/office/officeart/2005/8/layout/pyramid1"/>
    <dgm:cxn modelId="{C842A471-2E53-40EA-BCCC-15D587D0CC01}" type="presParOf" srcId="{518BFB2A-9D21-4CF7-AFEA-A6F30773A75D}" destId="{E3F9BDFC-19CA-40F5-95FB-3EBB871F378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61F0-3685-417F-8912-1A6C3007B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4F6CB-0DF9-4847-A9F5-5145B9E5F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D79B-C4D2-41C5-B5CF-DC7B08CC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0A459-67C8-4ADC-914C-7F2A3588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8D885-23D4-44AA-8952-D0D7817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7F1E-F4DB-4C85-9E5E-890BEA22D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A12C3-6DE0-4C11-92EA-87553ED37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194C2-382A-4D9F-9519-CDE3CC3F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7BE40-9570-4551-AEAB-3DE3BDB2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553C-4177-47ED-83AD-0D7AF3BA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0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FAC8C-F5C3-4CB9-9FF9-1BF80C329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54C0D-12AA-4EB9-9C8A-3C7445DE6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B0B1-9834-4F81-9F5B-DD220471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7594-4D21-4D62-B642-D5F23436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6312-C60D-433A-B67A-498BB71F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5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E8C-E083-4D07-93C0-60048922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806A-73C2-4CC4-96F3-1FC23DBA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16B6-2873-4169-8F39-53B0081B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A642D-45CB-4C5A-8872-F270D85F7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1CC92-04A7-47E0-9945-6C660B36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7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D460-8D47-4854-B424-A264BB96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796BF-E407-4DD0-B64C-DBDD5F7F8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B6431-FD9E-4855-933F-8466B997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82AB-2AF7-476D-9B93-487D191A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856D-A193-4AD8-99B9-576A41D9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4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3D51-B3DA-4C94-A0C0-7E9A9346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5E8A-8DD2-4C6B-BBB8-CB219FC1C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9A852-020D-4E8B-BC68-43B478778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BD62C-F859-44A4-AD9E-BDBEA688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DA676-2689-4331-89FB-2D53EEB1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E4BB-D48F-4B18-97E6-085384D3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2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7BDE-CE76-4639-87EA-96178D14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ACC5-ACF0-4F26-B7DD-F0766A2B8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2FD75-8A1B-4273-AAEC-00F43AB56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FD43D-6F68-435A-9130-D63B078DD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D33A8-2CAD-453C-84D4-B03D2E132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ED94-4BF9-4A29-9737-6B54BF9F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1FF92-BA3B-4696-B1C3-F694DF0E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EC25B-78BB-483D-844C-2870B455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1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6B55-3251-43BD-8422-01C72BC5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21D98-D582-4071-936D-9F08A1F0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3B10-F816-4E44-A395-CE72AD96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AA14-BDFC-4206-AF9E-9F1DC955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7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FBF7B-7D1F-4BC3-A648-BEDCA05A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C1C71-6E02-443E-B986-C6F071FF3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9F741-2004-40C8-958B-E53D9608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F65C-BDC8-46D6-88FF-FDA0A938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8BC1-FD35-4A37-AB26-72D8720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653A9-BF39-452C-ACBD-A0A0F6A8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4C4F8-DE8B-48D9-AA55-10EA8B1B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1B839-1332-4640-8977-581112BE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B4D05-F4CB-44C4-B049-9116BE30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4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7ACD-9F10-41F9-8341-F21B8FFB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00991-B397-467B-B44E-F1B93FDE6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B93B8-1EB3-43D0-A3F4-25C7095CA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0302-04A5-48B4-825E-CFFCAA92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EB531-AC2A-4235-A5E4-63AD16FE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E2E9-EA50-425D-BDA7-4D7E2F10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CFA08-145A-4F3C-99D3-072E5F13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A671B-7031-449C-81F5-D7455887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473E6-DFD6-49A2-9EF8-90733162E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5DBF3-545C-43E4-AB62-B468A30A0915}" type="datetimeFigureOut">
              <a:rPr lang="en-US" smtClean="0"/>
              <a:t>2021-01-11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344B0-F1C9-4059-950F-3DE83CDB4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9AED-0C2D-41B3-92A4-A3E1C7B23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EF5C-CC1D-4996-9DDD-F3AC4050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6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8E8E2B-8CAF-4461-A8F2-23EF2C4591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93514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932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Noto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1</cp:revision>
  <dcterms:created xsi:type="dcterms:W3CDTF">2021-01-11T14:42:23Z</dcterms:created>
  <dcterms:modified xsi:type="dcterms:W3CDTF">2021-01-11T14:42:31Z</dcterms:modified>
</cp:coreProperties>
</file>