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7A352-AD3F-4607-965C-E1AFDE58DFE6}" type="doc">
      <dgm:prSet loTypeId="urn:microsoft.com/office/officeart/2005/8/layout/venn2" loCatId="relationship" qsTypeId="urn:microsoft.com/office/officeart/2005/8/quickstyle/simple1#7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C3D3C4CC-34B0-42C3-B8F9-CEE3A4C4FA21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BA161E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2100" dirty="0" smtClean="0">
              <a:latin typeface="Noto Sans" panose="020B0503020204020204" pitchFamily="34" charset="-122"/>
              <a:ea typeface="Noto Sans" panose="020B0503020204020204" pitchFamily="34" charset="-122"/>
            </a:rPr>
            <a:t>A</a:t>
          </a:r>
          <a:endParaRPr lang="zh-CN" altLang="en-US" sz="2100" dirty="0">
            <a:latin typeface="Noto Sans" panose="020B0503020204020204" pitchFamily="34" charset="-122"/>
            <a:ea typeface="Noto Sans" panose="020B0503020204020204" pitchFamily="34" charset="-122"/>
          </a:endParaRPr>
        </a:p>
      </dgm:t>
    </dgm:pt>
    <dgm:pt modelId="{EF19D6BA-5C4D-4EF9-B2FA-7339F3333B79}" type="parTrans" cxnId="{CF17795D-3F3A-458C-B504-3863168A9275}">
      <dgm:prSet/>
      <dgm:spPr/>
      <dgm:t>
        <a:bodyPr/>
        <a:lstStyle/>
        <a:p>
          <a:endParaRPr lang="zh-CN" altLang="en-US"/>
        </a:p>
      </dgm:t>
    </dgm:pt>
    <dgm:pt modelId="{AB1F9813-0389-4C1D-A32B-A7079933B68D}" type="sibTrans" cxnId="{CF17795D-3F3A-458C-B504-3863168A9275}">
      <dgm:prSet/>
      <dgm:spPr/>
      <dgm:t>
        <a:bodyPr/>
        <a:lstStyle/>
        <a:p>
          <a:endParaRPr lang="zh-CN" altLang="en-US"/>
        </a:p>
      </dgm:t>
    </dgm:pt>
    <dgm:pt modelId="{BD00F172-7E3F-46E8-846F-34AE9A54AB48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solidFill>
          <a:srgbClr val="00314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1600" dirty="0" smtClean="0">
              <a:latin typeface="Noto Sans" panose="020B0503020204020204" pitchFamily="34" charset="-122"/>
              <a:ea typeface="Noto Sans" panose="020B0503020204020204" pitchFamily="34" charset="-122"/>
            </a:rPr>
            <a:t>C</a:t>
          </a:r>
          <a:endParaRPr lang="zh-CN" altLang="en-US" sz="1600" dirty="0">
            <a:latin typeface="Noto Sans" panose="020B0503020204020204" pitchFamily="34" charset="-122"/>
            <a:ea typeface="Noto Sans" panose="020B0503020204020204" pitchFamily="34" charset="-122"/>
          </a:endParaRPr>
        </a:p>
      </dgm:t>
    </dgm:pt>
    <dgm:pt modelId="{A01AE396-FC73-47DD-B69A-E4B81B67BABA}" type="parTrans" cxnId="{D0E94FAD-3B68-4870-B4BD-1F60DA73E40A}">
      <dgm:prSet/>
      <dgm:spPr/>
      <dgm:t>
        <a:bodyPr/>
        <a:lstStyle/>
        <a:p>
          <a:endParaRPr lang="zh-CN" altLang="en-US"/>
        </a:p>
      </dgm:t>
    </dgm:pt>
    <dgm:pt modelId="{79B0ABF7-2032-4F95-987A-0C311EA8E4A2}" type="sibTrans" cxnId="{D0E94FAD-3B68-4870-B4BD-1F60DA73E40A}">
      <dgm:prSet/>
      <dgm:spPr/>
      <dgm:t>
        <a:bodyPr/>
        <a:lstStyle/>
        <a:p>
          <a:endParaRPr lang="zh-CN" altLang="en-US"/>
        </a:p>
      </dgm:t>
    </dgm:pt>
    <dgm:pt modelId="{0607F591-7FD5-4913-A640-6C529F8BB79F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>
        <a:solidFill>
          <a:srgbClr val="71969F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altLang="zh-CN" sz="1600" dirty="0" smtClean="0">
              <a:latin typeface="Noto Sans" panose="020B0503020204020204" pitchFamily="34" charset="-122"/>
              <a:ea typeface="Noto Sans" panose="020B0503020204020204" pitchFamily="34" charset="-122"/>
            </a:rPr>
            <a:t>B</a:t>
          </a:r>
          <a:endParaRPr lang="zh-CN" altLang="en-US" sz="1600" dirty="0">
            <a:latin typeface="Noto Sans" panose="020B0503020204020204" pitchFamily="34" charset="-122"/>
            <a:ea typeface="Noto Sans" panose="020B0503020204020204" pitchFamily="34" charset="-122"/>
          </a:endParaRPr>
        </a:p>
      </dgm:t>
    </dgm:pt>
    <dgm:pt modelId="{EAB74E95-120F-47CA-BC57-9ED6906B0482}" type="parTrans" cxnId="{42197947-C7D6-460A-9BD5-2719B7D8543D}">
      <dgm:prSet/>
      <dgm:spPr/>
      <dgm:t>
        <a:bodyPr/>
        <a:lstStyle/>
        <a:p>
          <a:endParaRPr lang="zh-CN" altLang="en-US"/>
        </a:p>
      </dgm:t>
    </dgm:pt>
    <dgm:pt modelId="{056CA69F-A2EB-472B-AD0C-3DBE0EB59D97}" type="sibTrans" cxnId="{42197947-C7D6-460A-9BD5-2719B7D8543D}">
      <dgm:prSet/>
      <dgm:spPr/>
      <dgm:t>
        <a:bodyPr/>
        <a:lstStyle/>
        <a:p>
          <a:endParaRPr lang="zh-CN" altLang="en-US"/>
        </a:p>
      </dgm:t>
    </dgm:pt>
    <dgm:pt modelId="{96E1A890-4A41-4D97-AF2A-BDCA8F07D14F}" type="pres">
      <dgm:prSet presAssocID="{0FA7A352-AD3F-4607-965C-E1AFDE58DFE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6B3FC2-99B6-4F19-B680-9F41432FCE1D}" type="pres">
      <dgm:prSet presAssocID="{0FA7A352-AD3F-4607-965C-E1AFDE58DFE6}" presName="comp1" presStyleCnt="0"/>
      <dgm:spPr/>
    </dgm:pt>
    <dgm:pt modelId="{059635CC-E92E-408F-87D3-BF175DEA4776}" type="pres">
      <dgm:prSet presAssocID="{0FA7A352-AD3F-4607-965C-E1AFDE58DFE6}" presName="circle1" presStyleLbl="node1" presStyleIdx="0" presStyleCnt="3"/>
      <dgm:spPr/>
      <dgm:t>
        <a:bodyPr/>
        <a:lstStyle/>
        <a:p>
          <a:endParaRPr lang="zh-CN" altLang="en-US"/>
        </a:p>
      </dgm:t>
    </dgm:pt>
    <dgm:pt modelId="{B5936724-CF14-4640-A4DD-5AC3D3FFF3EB}" type="pres">
      <dgm:prSet presAssocID="{0FA7A352-AD3F-4607-965C-E1AFDE58DFE6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AD8CB3-AB2F-4961-85BB-EBD93E2AC77F}" type="pres">
      <dgm:prSet presAssocID="{0FA7A352-AD3F-4607-965C-E1AFDE58DFE6}" presName="comp2" presStyleCnt="0"/>
      <dgm:spPr/>
    </dgm:pt>
    <dgm:pt modelId="{8B277023-FA52-4570-AD9B-945632C0BB76}" type="pres">
      <dgm:prSet presAssocID="{0FA7A352-AD3F-4607-965C-E1AFDE58DFE6}" presName="circle2" presStyleLbl="node1" presStyleIdx="1" presStyleCnt="3"/>
      <dgm:spPr/>
      <dgm:t>
        <a:bodyPr/>
        <a:lstStyle/>
        <a:p>
          <a:endParaRPr lang="zh-CN" altLang="en-US"/>
        </a:p>
      </dgm:t>
    </dgm:pt>
    <dgm:pt modelId="{8D303BEB-5DCF-4D4A-8930-680E5EB54E84}" type="pres">
      <dgm:prSet presAssocID="{0FA7A352-AD3F-4607-965C-E1AFDE58DFE6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150714-7A71-4EF5-893D-F25097391F3A}" type="pres">
      <dgm:prSet presAssocID="{0FA7A352-AD3F-4607-965C-E1AFDE58DFE6}" presName="comp3" presStyleCnt="0"/>
      <dgm:spPr/>
    </dgm:pt>
    <dgm:pt modelId="{5CE8903E-019D-4E51-900A-B5D70B3C560E}" type="pres">
      <dgm:prSet presAssocID="{0FA7A352-AD3F-4607-965C-E1AFDE58DFE6}" presName="circle3" presStyleLbl="node1" presStyleIdx="2" presStyleCnt="3"/>
      <dgm:spPr/>
      <dgm:t>
        <a:bodyPr/>
        <a:lstStyle/>
        <a:p>
          <a:endParaRPr lang="zh-CN" altLang="en-US"/>
        </a:p>
      </dgm:t>
    </dgm:pt>
    <dgm:pt modelId="{654C369D-00E7-4A95-A052-19418EE87FF4}" type="pres">
      <dgm:prSet presAssocID="{0FA7A352-AD3F-4607-965C-E1AFDE58DFE6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E847B50-C84E-4932-9AD7-164C3F54852E}" type="presOf" srcId="{C3D3C4CC-34B0-42C3-B8F9-CEE3A4C4FA21}" destId="{654C369D-00E7-4A95-A052-19418EE87FF4}" srcOrd="1" destOrd="0" presId="urn:microsoft.com/office/officeart/2005/8/layout/venn2"/>
    <dgm:cxn modelId="{3984A02E-AA36-494D-96C4-CAABE1830467}" type="presOf" srcId="{0607F591-7FD5-4913-A640-6C529F8BB79F}" destId="{8D303BEB-5DCF-4D4A-8930-680E5EB54E84}" srcOrd="1" destOrd="0" presId="urn:microsoft.com/office/officeart/2005/8/layout/venn2"/>
    <dgm:cxn modelId="{7EA3F8C0-0924-4067-A0BB-AD5EE80C4D08}" type="presOf" srcId="{C3D3C4CC-34B0-42C3-B8F9-CEE3A4C4FA21}" destId="{5CE8903E-019D-4E51-900A-B5D70B3C560E}" srcOrd="0" destOrd="0" presId="urn:microsoft.com/office/officeart/2005/8/layout/venn2"/>
    <dgm:cxn modelId="{9D6D2BBF-FEC5-4C44-B872-8D873147A49F}" type="presOf" srcId="{BD00F172-7E3F-46E8-846F-34AE9A54AB48}" destId="{B5936724-CF14-4640-A4DD-5AC3D3FFF3EB}" srcOrd="1" destOrd="0" presId="urn:microsoft.com/office/officeart/2005/8/layout/venn2"/>
    <dgm:cxn modelId="{5AD12A4C-FFDD-43BC-B0D7-EA17C5D98BDB}" type="presOf" srcId="{0607F591-7FD5-4913-A640-6C529F8BB79F}" destId="{8B277023-FA52-4570-AD9B-945632C0BB76}" srcOrd="0" destOrd="0" presId="urn:microsoft.com/office/officeart/2005/8/layout/venn2"/>
    <dgm:cxn modelId="{4F244F15-7AF6-4D00-836C-7A27CA187C49}" type="presOf" srcId="{BD00F172-7E3F-46E8-846F-34AE9A54AB48}" destId="{059635CC-E92E-408F-87D3-BF175DEA4776}" srcOrd="0" destOrd="0" presId="urn:microsoft.com/office/officeart/2005/8/layout/venn2"/>
    <dgm:cxn modelId="{D0E94FAD-3B68-4870-B4BD-1F60DA73E40A}" srcId="{0FA7A352-AD3F-4607-965C-E1AFDE58DFE6}" destId="{BD00F172-7E3F-46E8-846F-34AE9A54AB48}" srcOrd="0" destOrd="0" parTransId="{A01AE396-FC73-47DD-B69A-E4B81B67BABA}" sibTransId="{79B0ABF7-2032-4F95-987A-0C311EA8E4A2}"/>
    <dgm:cxn modelId="{42197947-C7D6-460A-9BD5-2719B7D8543D}" srcId="{0FA7A352-AD3F-4607-965C-E1AFDE58DFE6}" destId="{0607F591-7FD5-4913-A640-6C529F8BB79F}" srcOrd="1" destOrd="0" parTransId="{EAB74E95-120F-47CA-BC57-9ED6906B0482}" sibTransId="{056CA69F-A2EB-472B-AD0C-3DBE0EB59D97}"/>
    <dgm:cxn modelId="{E1916557-544F-4747-88E2-A250EB98C6E6}" type="presOf" srcId="{0FA7A352-AD3F-4607-965C-E1AFDE58DFE6}" destId="{96E1A890-4A41-4D97-AF2A-BDCA8F07D14F}" srcOrd="0" destOrd="0" presId="urn:microsoft.com/office/officeart/2005/8/layout/venn2"/>
    <dgm:cxn modelId="{CF17795D-3F3A-458C-B504-3863168A9275}" srcId="{0FA7A352-AD3F-4607-965C-E1AFDE58DFE6}" destId="{C3D3C4CC-34B0-42C3-B8F9-CEE3A4C4FA21}" srcOrd="2" destOrd="0" parTransId="{EF19D6BA-5C4D-4EF9-B2FA-7339F3333B79}" sibTransId="{AB1F9813-0389-4C1D-A32B-A7079933B68D}"/>
    <dgm:cxn modelId="{C931CAA7-776D-45ED-9F09-E0B6E6709F44}" type="presParOf" srcId="{96E1A890-4A41-4D97-AF2A-BDCA8F07D14F}" destId="{EA6B3FC2-99B6-4F19-B680-9F41432FCE1D}" srcOrd="0" destOrd="0" presId="urn:microsoft.com/office/officeart/2005/8/layout/venn2"/>
    <dgm:cxn modelId="{02C7499E-7EC1-4694-8B56-051A3D0C121D}" type="presParOf" srcId="{EA6B3FC2-99B6-4F19-B680-9F41432FCE1D}" destId="{059635CC-E92E-408F-87D3-BF175DEA4776}" srcOrd="0" destOrd="0" presId="urn:microsoft.com/office/officeart/2005/8/layout/venn2"/>
    <dgm:cxn modelId="{C93C2723-2F79-4426-BCBA-F627BC598DB1}" type="presParOf" srcId="{EA6B3FC2-99B6-4F19-B680-9F41432FCE1D}" destId="{B5936724-CF14-4640-A4DD-5AC3D3FFF3EB}" srcOrd="1" destOrd="0" presId="urn:microsoft.com/office/officeart/2005/8/layout/venn2"/>
    <dgm:cxn modelId="{529F4CD9-C868-415C-9125-F156D1AD50E9}" type="presParOf" srcId="{96E1A890-4A41-4D97-AF2A-BDCA8F07D14F}" destId="{4AAD8CB3-AB2F-4961-85BB-EBD93E2AC77F}" srcOrd="1" destOrd="0" presId="urn:microsoft.com/office/officeart/2005/8/layout/venn2"/>
    <dgm:cxn modelId="{3BD946C7-C3B6-4607-88E6-25FFEB5FCE5E}" type="presParOf" srcId="{4AAD8CB3-AB2F-4961-85BB-EBD93E2AC77F}" destId="{8B277023-FA52-4570-AD9B-945632C0BB76}" srcOrd="0" destOrd="0" presId="urn:microsoft.com/office/officeart/2005/8/layout/venn2"/>
    <dgm:cxn modelId="{AE124C0F-3EB3-4216-9F3C-F7AAF525C331}" type="presParOf" srcId="{4AAD8CB3-AB2F-4961-85BB-EBD93E2AC77F}" destId="{8D303BEB-5DCF-4D4A-8930-680E5EB54E84}" srcOrd="1" destOrd="0" presId="urn:microsoft.com/office/officeart/2005/8/layout/venn2"/>
    <dgm:cxn modelId="{1566B82F-5A23-40B0-AE3A-945ACDC9BE7E}" type="presParOf" srcId="{96E1A890-4A41-4D97-AF2A-BDCA8F07D14F}" destId="{86150714-7A71-4EF5-893D-F25097391F3A}" srcOrd="2" destOrd="0" presId="urn:microsoft.com/office/officeart/2005/8/layout/venn2"/>
    <dgm:cxn modelId="{1F221CFB-72EF-4258-A462-6604AA6FE2AD}" type="presParOf" srcId="{86150714-7A71-4EF5-893D-F25097391F3A}" destId="{5CE8903E-019D-4E51-900A-B5D70B3C560E}" srcOrd="0" destOrd="0" presId="urn:microsoft.com/office/officeart/2005/8/layout/venn2"/>
    <dgm:cxn modelId="{6128000C-9355-4571-8271-26B190ADFBC3}" type="presParOf" srcId="{86150714-7A71-4EF5-893D-F25097391F3A}" destId="{654C369D-00E7-4A95-A052-19418EE87FF4}" srcOrd="1" destOrd="0" presId="urn:microsoft.com/office/officeart/2005/8/layout/venn2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635CC-E92E-408F-87D3-BF175DEA4776}">
      <dsp:nvSpPr>
        <dsp:cNvPr id="0" name=""/>
        <dsp:cNvSpPr/>
      </dsp:nvSpPr>
      <dsp:spPr>
        <a:xfrm>
          <a:off x="230068" y="0"/>
          <a:ext cx="3227375" cy="3227375"/>
        </a:xfrm>
        <a:prstGeom prst="ellipse">
          <a:avLst/>
        </a:prstGeom>
        <a:solidFill>
          <a:srgbClr val="00314F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Noto Sans" panose="020B0503020204020204" pitchFamily="34" charset="-122"/>
              <a:ea typeface="Noto Sans" panose="020B0503020204020204" pitchFamily="34" charset="-122"/>
            </a:rPr>
            <a:t>C</a:t>
          </a:r>
          <a:endParaRPr lang="zh-CN" altLang="en-US" sz="1600" kern="1200" dirty="0">
            <a:latin typeface="Noto Sans" panose="020B0503020204020204" pitchFamily="34" charset="-122"/>
            <a:ea typeface="Noto Sans" panose="020B0503020204020204" pitchFamily="34" charset="-122"/>
          </a:endParaRPr>
        </a:p>
      </dsp:txBody>
      <dsp:txXfrm>
        <a:off x="1279771" y="161368"/>
        <a:ext cx="1127967" cy="484106"/>
      </dsp:txXfrm>
    </dsp:sp>
    <dsp:sp modelId="{8B277023-FA52-4570-AD9B-945632C0BB76}">
      <dsp:nvSpPr>
        <dsp:cNvPr id="0" name=""/>
        <dsp:cNvSpPr/>
      </dsp:nvSpPr>
      <dsp:spPr>
        <a:xfrm>
          <a:off x="633489" y="806843"/>
          <a:ext cx="2420531" cy="2420531"/>
        </a:xfrm>
        <a:prstGeom prst="ellipse">
          <a:avLst/>
        </a:prstGeom>
        <a:solidFill>
          <a:srgbClr val="71969F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Noto Sans" panose="020B0503020204020204" pitchFamily="34" charset="-122"/>
              <a:ea typeface="Noto Sans" panose="020B0503020204020204" pitchFamily="34" charset="-122"/>
            </a:rPr>
            <a:t>B</a:t>
          </a:r>
          <a:endParaRPr lang="zh-CN" altLang="en-US" sz="1600" kern="1200" dirty="0">
            <a:latin typeface="Noto Sans" panose="020B0503020204020204" pitchFamily="34" charset="-122"/>
            <a:ea typeface="Noto Sans" panose="020B0503020204020204" pitchFamily="34" charset="-122"/>
          </a:endParaRPr>
        </a:p>
      </dsp:txBody>
      <dsp:txXfrm>
        <a:off x="1279771" y="958126"/>
        <a:ext cx="1127967" cy="453849"/>
      </dsp:txXfrm>
    </dsp:sp>
    <dsp:sp modelId="{5CE8903E-019D-4E51-900A-B5D70B3C560E}">
      <dsp:nvSpPr>
        <dsp:cNvPr id="0" name=""/>
        <dsp:cNvSpPr/>
      </dsp:nvSpPr>
      <dsp:spPr>
        <a:xfrm>
          <a:off x="1036911" y="1613687"/>
          <a:ext cx="1613687" cy="1613687"/>
        </a:xfrm>
        <a:prstGeom prst="ellipse">
          <a:avLst/>
        </a:prstGeom>
        <a:solidFill>
          <a:srgbClr val="BA161E"/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Noto Sans" panose="020B0503020204020204" pitchFamily="34" charset="-122"/>
              <a:ea typeface="Noto Sans" panose="020B0503020204020204" pitchFamily="34" charset="-122"/>
            </a:rPr>
            <a:t>A</a:t>
          </a:r>
          <a:endParaRPr lang="zh-CN" altLang="en-US" sz="2100" kern="1200" dirty="0">
            <a:latin typeface="Noto Sans" panose="020B0503020204020204" pitchFamily="34" charset="-122"/>
            <a:ea typeface="Noto Sans" panose="020B0503020204020204" pitchFamily="34" charset="-122"/>
          </a:endParaRPr>
        </a:p>
      </dsp:txBody>
      <dsp:txXfrm>
        <a:off x="1273230" y="2017109"/>
        <a:ext cx="1141049" cy="806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238868366"/>
              </p:ext>
            </p:extLst>
          </p:nvPr>
        </p:nvGraphicFramePr>
        <p:xfrm>
          <a:off x="2555776" y="1628800"/>
          <a:ext cx="3687511" cy="322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917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</cp:revision>
  <dcterms:created xsi:type="dcterms:W3CDTF">2020-06-22T07:01:52Z</dcterms:created>
  <dcterms:modified xsi:type="dcterms:W3CDTF">2020-07-06T03:20:55Z</dcterms:modified>
</cp:coreProperties>
</file>