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2D0D2D-7F54-48BE-BAF8-AC431A96534E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44C4299-5545-4F99-8511-3BBFB2D8517F}">
      <dgm:prSet phldrT="[Text]"/>
      <dgm:spPr/>
      <dgm:t>
        <a:bodyPr/>
        <a:lstStyle/>
        <a:p>
          <a:r>
            <a:rPr lang="en-US"/>
            <a:t>Topic A</a:t>
          </a:r>
        </a:p>
      </dgm:t>
    </dgm:pt>
    <dgm:pt modelId="{22D6AE52-04CA-410E-A5DE-1F52E36095CB}" type="parTrans" cxnId="{3C4C655D-BAE7-40AF-9C3F-2F46EED05488}">
      <dgm:prSet/>
      <dgm:spPr/>
      <dgm:t>
        <a:bodyPr/>
        <a:lstStyle/>
        <a:p>
          <a:endParaRPr lang="en-US"/>
        </a:p>
      </dgm:t>
    </dgm:pt>
    <dgm:pt modelId="{8CA3CBE8-3B6E-47F9-86AA-4C9D28041829}" type="sibTrans" cxnId="{3C4C655D-BAE7-40AF-9C3F-2F46EED05488}">
      <dgm:prSet/>
      <dgm:spPr/>
      <dgm:t>
        <a:bodyPr/>
        <a:lstStyle/>
        <a:p>
          <a:endParaRPr lang="en-US"/>
        </a:p>
      </dgm:t>
    </dgm:pt>
    <dgm:pt modelId="{6C5C34E0-210C-4776-9464-BFCFF297EACF}">
      <dgm:prSet phldrT="[Text]"/>
      <dgm:spPr/>
      <dgm:t>
        <a:bodyPr/>
        <a:lstStyle/>
        <a:p>
          <a:r>
            <a:rPr lang="en-US"/>
            <a:t>Detail One</a:t>
          </a:r>
        </a:p>
      </dgm:t>
    </dgm:pt>
    <dgm:pt modelId="{1E43AEF6-858D-4EBD-B0C0-7C334158E073}" type="parTrans" cxnId="{41D73F85-AD4A-4406-9695-F73D7911DA9C}">
      <dgm:prSet/>
      <dgm:spPr/>
      <dgm:t>
        <a:bodyPr/>
        <a:lstStyle/>
        <a:p>
          <a:endParaRPr lang="en-US"/>
        </a:p>
      </dgm:t>
    </dgm:pt>
    <dgm:pt modelId="{931B0F5A-20E9-4FEC-942B-043D075D9547}" type="sibTrans" cxnId="{41D73F85-AD4A-4406-9695-F73D7911DA9C}">
      <dgm:prSet/>
      <dgm:spPr/>
      <dgm:t>
        <a:bodyPr/>
        <a:lstStyle/>
        <a:p>
          <a:endParaRPr lang="en-US"/>
        </a:p>
      </dgm:t>
    </dgm:pt>
    <dgm:pt modelId="{450C67C5-CEBC-4B7E-B6F2-2150C406899A}">
      <dgm:prSet phldrT="[Text]"/>
      <dgm:spPr/>
      <dgm:t>
        <a:bodyPr/>
        <a:lstStyle/>
        <a:p>
          <a:r>
            <a:rPr lang="en-US"/>
            <a:t>Detail Two</a:t>
          </a:r>
        </a:p>
      </dgm:t>
    </dgm:pt>
    <dgm:pt modelId="{402FAF37-E221-4CFA-8F32-9F4F10EDC813}" type="parTrans" cxnId="{1C025A46-FA50-4E04-8C23-E6955E51E09E}">
      <dgm:prSet/>
      <dgm:spPr/>
      <dgm:t>
        <a:bodyPr/>
        <a:lstStyle/>
        <a:p>
          <a:endParaRPr lang="en-US"/>
        </a:p>
      </dgm:t>
    </dgm:pt>
    <dgm:pt modelId="{19C58101-C443-4117-B1B9-782881CFB930}" type="sibTrans" cxnId="{1C025A46-FA50-4E04-8C23-E6955E51E09E}">
      <dgm:prSet/>
      <dgm:spPr/>
      <dgm:t>
        <a:bodyPr/>
        <a:lstStyle/>
        <a:p>
          <a:endParaRPr lang="en-US"/>
        </a:p>
      </dgm:t>
    </dgm:pt>
    <dgm:pt modelId="{A7B759AD-E3BB-48A9-BB7C-DB659576902A}">
      <dgm:prSet phldrT="[Text]"/>
      <dgm:spPr/>
      <dgm:t>
        <a:bodyPr/>
        <a:lstStyle/>
        <a:p>
          <a:r>
            <a:rPr lang="en-US"/>
            <a:t>Topic B</a:t>
          </a:r>
        </a:p>
      </dgm:t>
    </dgm:pt>
    <dgm:pt modelId="{1D5FF128-C457-4C66-B38D-967672785FC3}" type="parTrans" cxnId="{423D71AB-2E21-4A49-8838-6AD0796773AB}">
      <dgm:prSet/>
      <dgm:spPr/>
      <dgm:t>
        <a:bodyPr/>
        <a:lstStyle/>
        <a:p>
          <a:endParaRPr lang="en-US"/>
        </a:p>
      </dgm:t>
    </dgm:pt>
    <dgm:pt modelId="{6AB7C4C9-38DA-41C4-A713-C7C95EB56912}" type="sibTrans" cxnId="{423D71AB-2E21-4A49-8838-6AD0796773AB}">
      <dgm:prSet/>
      <dgm:spPr/>
      <dgm:t>
        <a:bodyPr/>
        <a:lstStyle/>
        <a:p>
          <a:endParaRPr lang="en-US"/>
        </a:p>
      </dgm:t>
    </dgm:pt>
    <dgm:pt modelId="{94914D05-B244-499C-93FB-116B711D7C2A}">
      <dgm:prSet phldrT="[Text]"/>
      <dgm:spPr/>
      <dgm:t>
        <a:bodyPr/>
        <a:lstStyle/>
        <a:p>
          <a:r>
            <a:rPr lang="en-US"/>
            <a:t>Detail Three</a:t>
          </a:r>
        </a:p>
      </dgm:t>
    </dgm:pt>
    <dgm:pt modelId="{D8765E51-6700-4439-8C7A-3D9EFD57ABB2}" type="parTrans" cxnId="{1F452A49-5BC2-4742-BC87-43C2F1543338}">
      <dgm:prSet/>
      <dgm:spPr/>
      <dgm:t>
        <a:bodyPr/>
        <a:lstStyle/>
        <a:p>
          <a:endParaRPr lang="en-US"/>
        </a:p>
      </dgm:t>
    </dgm:pt>
    <dgm:pt modelId="{AB25CE17-FEEA-4B46-8DEA-7CC118E953FF}" type="sibTrans" cxnId="{1F452A49-5BC2-4742-BC87-43C2F1543338}">
      <dgm:prSet/>
      <dgm:spPr/>
      <dgm:t>
        <a:bodyPr/>
        <a:lstStyle/>
        <a:p>
          <a:endParaRPr lang="en-US"/>
        </a:p>
      </dgm:t>
    </dgm:pt>
    <dgm:pt modelId="{0A547DD6-1DA9-4E60-9109-E1AE3BD53F43}">
      <dgm:prSet phldrT="[Text]"/>
      <dgm:spPr/>
      <dgm:t>
        <a:bodyPr/>
        <a:lstStyle/>
        <a:p>
          <a:r>
            <a:rPr lang="en-US"/>
            <a:t>Detail Four</a:t>
          </a:r>
        </a:p>
      </dgm:t>
    </dgm:pt>
    <dgm:pt modelId="{B2C13894-9EB5-43AC-ABA4-44E663C7A38B}" type="parTrans" cxnId="{4AF1E126-09AA-4E7A-8DC3-62B3446BFAAF}">
      <dgm:prSet/>
      <dgm:spPr/>
      <dgm:t>
        <a:bodyPr/>
        <a:lstStyle/>
        <a:p>
          <a:endParaRPr lang="en-US"/>
        </a:p>
      </dgm:t>
    </dgm:pt>
    <dgm:pt modelId="{9D5C6763-2F8E-4EC9-9FA1-7D8B0319B5FA}" type="sibTrans" cxnId="{4AF1E126-09AA-4E7A-8DC3-62B3446BFAAF}">
      <dgm:prSet/>
      <dgm:spPr/>
      <dgm:t>
        <a:bodyPr/>
        <a:lstStyle/>
        <a:p>
          <a:endParaRPr lang="en-US"/>
        </a:p>
      </dgm:t>
    </dgm:pt>
    <dgm:pt modelId="{4A7CFE5D-6F96-4CE3-B9F4-CDA066B0EABF}" type="pres">
      <dgm:prSet presAssocID="{662D0D2D-7F54-48BE-BAF8-AC431A96534E}" presName="theList" presStyleCnt="0">
        <dgm:presLayoutVars>
          <dgm:dir/>
          <dgm:animLvl val="lvl"/>
          <dgm:resizeHandles val="exact"/>
        </dgm:presLayoutVars>
      </dgm:prSet>
      <dgm:spPr/>
    </dgm:pt>
    <dgm:pt modelId="{D961DAE5-56C0-4397-A20D-9FFE6D610C97}" type="pres">
      <dgm:prSet presAssocID="{C44C4299-5545-4F99-8511-3BBFB2D8517F}" presName="compNode" presStyleCnt="0"/>
      <dgm:spPr/>
    </dgm:pt>
    <dgm:pt modelId="{530437B2-FAF3-47E5-A42F-C19D82CD0580}" type="pres">
      <dgm:prSet presAssocID="{C44C4299-5545-4F99-8511-3BBFB2D8517F}" presName="noGeometry" presStyleCnt="0"/>
      <dgm:spPr/>
    </dgm:pt>
    <dgm:pt modelId="{09D0766F-067C-487F-9736-9322964DA270}" type="pres">
      <dgm:prSet presAssocID="{C44C4299-5545-4F99-8511-3BBFB2D8517F}" presName="childTextVisible" presStyleLbl="bgAccFollowNode1" presStyleIdx="0" presStyleCnt="2">
        <dgm:presLayoutVars>
          <dgm:bulletEnabled val="1"/>
        </dgm:presLayoutVars>
      </dgm:prSet>
      <dgm:spPr/>
    </dgm:pt>
    <dgm:pt modelId="{C3411492-3186-439C-97C6-234B60BAA621}" type="pres">
      <dgm:prSet presAssocID="{C44C4299-5545-4F99-8511-3BBFB2D8517F}" presName="childTextHidden" presStyleLbl="bgAccFollowNode1" presStyleIdx="0" presStyleCnt="2"/>
      <dgm:spPr/>
    </dgm:pt>
    <dgm:pt modelId="{5B1835CB-5F4E-40C2-B945-B753C887ED20}" type="pres">
      <dgm:prSet presAssocID="{C44C4299-5545-4F99-8511-3BBFB2D8517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D541081-37E0-42C1-B04B-55E679126D50}" type="pres">
      <dgm:prSet presAssocID="{C44C4299-5545-4F99-8511-3BBFB2D8517F}" presName="aSpace" presStyleCnt="0"/>
      <dgm:spPr/>
    </dgm:pt>
    <dgm:pt modelId="{2B2C702C-1DFD-4775-994A-66FBD87413DE}" type="pres">
      <dgm:prSet presAssocID="{A7B759AD-E3BB-48A9-BB7C-DB659576902A}" presName="compNode" presStyleCnt="0"/>
      <dgm:spPr/>
    </dgm:pt>
    <dgm:pt modelId="{6C0EE106-1FFE-4B01-B068-386FDDDFC72E}" type="pres">
      <dgm:prSet presAssocID="{A7B759AD-E3BB-48A9-BB7C-DB659576902A}" presName="noGeometry" presStyleCnt="0"/>
      <dgm:spPr/>
    </dgm:pt>
    <dgm:pt modelId="{0E3B4065-A4F2-4BA6-86B2-AB8198C57931}" type="pres">
      <dgm:prSet presAssocID="{A7B759AD-E3BB-48A9-BB7C-DB659576902A}" presName="childTextVisible" presStyleLbl="bgAccFollowNode1" presStyleIdx="1" presStyleCnt="2">
        <dgm:presLayoutVars>
          <dgm:bulletEnabled val="1"/>
        </dgm:presLayoutVars>
      </dgm:prSet>
      <dgm:spPr/>
    </dgm:pt>
    <dgm:pt modelId="{2F9B6813-7596-4AF6-A338-FDA35C958E60}" type="pres">
      <dgm:prSet presAssocID="{A7B759AD-E3BB-48A9-BB7C-DB659576902A}" presName="childTextHidden" presStyleLbl="bgAccFollowNode1" presStyleIdx="1" presStyleCnt="2"/>
      <dgm:spPr/>
    </dgm:pt>
    <dgm:pt modelId="{4B0EB02A-B40B-493D-9D77-1D746017A7E8}" type="pres">
      <dgm:prSet presAssocID="{A7B759AD-E3BB-48A9-BB7C-DB659576902A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3FD60E10-50AA-49D8-B009-A441CAFA6C78}" type="presOf" srcId="{450C67C5-CEBC-4B7E-B6F2-2150C406899A}" destId="{09D0766F-067C-487F-9736-9322964DA270}" srcOrd="0" destOrd="1" presId="urn:microsoft.com/office/officeart/2005/8/layout/hProcess6"/>
    <dgm:cxn modelId="{4AF1E126-09AA-4E7A-8DC3-62B3446BFAAF}" srcId="{A7B759AD-E3BB-48A9-BB7C-DB659576902A}" destId="{0A547DD6-1DA9-4E60-9109-E1AE3BD53F43}" srcOrd="1" destOrd="0" parTransId="{B2C13894-9EB5-43AC-ABA4-44E663C7A38B}" sibTransId="{9D5C6763-2F8E-4EC9-9FA1-7D8B0319B5FA}"/>
    <dgm:cxn modelId="{6F5AC727-2D0D-4F4B-BC1B-1DE9C09DCD87}" type="presOf" srcId="{94914D05-B244-499C-93FB-116B711D7C2A}" destId="{2F9B6813-7596-4AF6-A338-FDA35C958E60}" srcOrd="1" destOrd="0" presId="urn:microsoft.com/office/officeart/2005/8/layout/hProcess6"/>
    <dgm:cxn modelId="{5F30B53F-9561-4EA4-8A69-BE312A61D06F}" type="presOf" srcId="{6C5C34E0-210C-4776-9464-BFCFF297EACF}" destId="{C3411492-3186-439C-97C6-234B60BAA621}" srcOrd="1" destOrd="0" presId="urn:microsoft.com/office/officeart/2005/8/layout/hProcess6"/>
    <dgm:cxn modelId="{3C4C655D-BAE7-40AF-9C3F-2F46EED05488}" srcId="{662D0D2D-7F54-48BE-BAF8-AC431A96534E}" destId="{C44C4299-5545-4F99-8511-3BBFB2D8517F}" srcOrd="0" destOrd="0" parTransId="{22D6AE52-04CA-410E-A5DE-1F52E36095CB}" sibTransId="{8CA3CBE8-3B6E-47F9-86AA-4C9D28041829}"/>
    <dgm:cxn modelId="{83DEB442-DDA4-49CA-9834-B63FAD36F1F4}" type="presOf" srcId="{C44C4299-5545-4F99-8511-3BBFB2D8517F}" destId="{5B1835CB-5F4E-40C2-B945-B753C887ED20}" srcOrd="0" destOrd="0" presId="urn:microsoft.com/office/officeart/2005/8/layout/hProcess6"/>
    <dgm:cxn modelId="{1C025A46-FA50-4E04-8C23-E6955E51E09E}" srcId="{C44C4299-5545-4F99-8511-3BBFB2D8517F}" destId="{450C67C5-CEBC-4B7E-B6F2-2150C406899A}" srcOrd="1" destOrd="0" parTransId="{402FAF37-E221-4CFA-8F32-9F4F10EDC813}" sibTransId="{19C58101-C443-4117-B1B9-782881CFB930}"/>
    <dgm:cxn modelId="{3D050567-F912-417B-8D7A-5752D3396932}" type="presOf" srcId="{0A547DD6-1DA9-4E60-9109-E1AE3BD53F43}" destId="{2F9B6813-7596-4AF6-A338-FDA35C958E60}" srcOrd="1" destOrd="1" presId="urn:microsoft.com/office/officeart/2005/8/layout/hProcess6"/>
    <dgm:cxn modelId="{1F452A49-5BC2-4742-BC87-43C2F1543338}" srcId="{A7B759AD-E3BB-48A9-BB7C-DB659576902A}" destId="{94914D05-B244-499C-93FB-116B711D7C2A}" srcOrd="0" destOrd="0" parTransId="{D8765E51-6700-4439-8C7A-3D9EFD57ABB2}" sibTransId="{AB25CE17-FEEA-4B46-8DEA-7CC118E953FF}"/>
    <dgm:cxn modelId="{B9BB047E-02D3-4743-944C-AF67D81478AE}" type="presOf" srcId="{662D0D2D-7F54-48BE-BAF8-AC431A96534E}" destId="{4A7CFE5D-6F96-4CE3-B9F4-CDA066B0EABF}" srcOrd="0" destOrd="0" presId="urn:microsoft.com/office/officeart/2005/8/layout/hProcess6"/>
    <dgm:cxn modelId="{41D73F85-AD4A-4406-9695-F73D7911DA9C}" srcId="{C44C4299-5545-4F99-8511-3BBFB2D8517F}" destId="{6C5C34E0-210C-4776-9464-BFCFF297EACF}" srcOrd="0" destOrd="0" parTransId="{1E43AEF6-858D-4EBD-B0C0-7C334158E073}" sibTransId="{931B0F5A-20E9-4FEC-942B-043D075D9547}"/>
    <dgm:cxn modelId="{ED4224A1-6835-41C6-8A69-C1D18951C519}" type="presOf" srcId="{0A547DD6-1DA9-4E60-9109-E1AE3BD53F43}" destId="{0E3B4065-A4F2-4BA6-86B2-AB8198C57931}" srcOrd="0" destOrd="1" presId="urn:microsoft.com/office/officeart/2005/8/layout/hProcess6"/>
    <dgm:cxn modelId="{F4770CAB-B0D5-4AB9-9112-8DA4F9C86870}" type="presOf" srcId="{450C67C5-CEBC-4B7E-B6F2-2150C406899A}" destId="{C3411492-3186-439C-97C6-234B60BAA621}" srcOrd="1" destOrd="1" presId="urn:microsoft.com/office/officeart/2005/8/layout/hProcess6"/>
    <dgm:cxn modelId="{423D71AB-2E21-4A49-8838-6AD0796773AB}" srcId="{662D0D2D-7F54-48BE-BAF8-AC431A96534E}" destId="{A7B759AD-E3BB-48A9-BB7C-DB659576902A}" srcOrd="1" destOrd="0" parTransId="{1D5FF128-C457-4C66-B38D-967672785FC3}" sibTransId="{6AB7C4C9-38DA-41C4-A713-C7C95EB56912}"/>
    <dgm:cxn modelId="{0831DCAB-2D8D-4C2D-A1A9-98ED7DB75D10}" type="presOf" srcId="{94914D05-B244-499C-93FB-116B711D7C2A}" destId="{0E3B4065-A4F2-4BA6-86B2-AB8198C57931}" srcOrd="0" destOrd="0" presId="urn:microsoft.com/office/officeart/2005/8/layout/hProcess6"/>
    <dgm:cxn modelId="{94E2F3CB-082C-467E-AEE4-C02154632BF8}" type="presOf" srcId="{6C5C34E0-210C-4776-9464-BFCFF297EACF}" destId="{09D0766F-067C-487F-9736-9322964DA270}" srcOrd="0" destOrd="0" presId="urn:microsoft.com/office/officeart/2005/8/layout/hProcess6"/>
    <dgm:cxn modelId="{D53385F6-6088-481B-BD73-E87A3A7A2180}" type="presOf" srcId="{A7B759AD-E3BB-48A9-BB7C-DB659576902A}" destId="{4B0EB02A-B40B-493D-9D77-1D746017A7E8}" srcOrd="0" destOrd="0" presId="urn:microsoft.com/office/officeart/2005/8/layout/hProcess6"/>
    <dgm:cxn modelId="{8E231737-F706-4342-9413-1645E57E5796}" type="presParOf" srcId="{4A7CFE5D-6F96-4CE3-B9F4-CDA066B0EABF}" destId="{D961DAE5-56C0-4397-A20D-9FFE6D610C97}" srcOrd="0" destOrd="0" presId="urn:microsoft.com/office/officeart/2005/8/layout/hProcess6"/>
    <dgm:cxn modelId="{5EFE96DD-743E-4792-A742-607FF03BBEC3}" type="presParOf" srcId="{D961DAE5-56C0-4397-A20D-9FFE6D610C97}" destId="{530437B2-FAF3-47E5-A42F-C19D82CD0580}" srcOrd="0" destOrd="0" presId="urn:microsoft.com/office/officeart/2005/8/layout/hProcess6"/>
    <dgm:cxn modelId="{33B19FD2-69F8-41F9-B65C-BF17C8176BE2}" type="presParOf" srcId="{D961DAE5-56C0-4397-A20D-9FFE6D610C97}" destId="{09D0766F-067C-487F-9736-9322964DA270}" srcOrd="1" destOrd="0" presId="urn:microsoft.com/office/officeart/2005/8/layout/hProcess6"/>
    <dgm:cxn modelId="{28504CFE-4482-4049-9EC6-EE42059F298C}" type="presParOf" srcId="{D961DAE5-56C0-4397-A20D-9FFE6D610C97}" destId="{C3411492-3186-439C-97C6-234B60BAA621}" srcOrd="2" destOrd="0" presId="urn:microsoft.com/office/officeart/2005/8/layout/hProcess6"/>
    <dgm:cxn modelId="{D7583C2C-E664-41CD-AF48-C2B4E8E6E2AA}" type="presParOf" srcId="{D961DAE5-56C0-4397-A20D-9FFE6D610C97}" destId="{5B1835CB-5F4E-40C2-B945-B753C887ED20}" srcOrd="3" destOrd="0" presId="urn:microsoft.com/office/officeart/2005/8/layout/hProcess6"/>
    <dgm:cxn modelId="{46EA2BA5-9871-44EE-ABA5-E85F803E8598}" type="presParOf" srcId="{4A7CFE5D-6F96-4CE3-B9F4-CDA066B0EABF}" destId="{7D541081-37E0-42C1-B04B-55E679126D50}" srcOrd="1" destOrd="0" presId="urn:microsoft.com/office/officeart/2005/8/layout/hProcess6"/>
    <dgm:cxn modelId="{93403330-C48B-4813-842C-D56F0981DA24}" type="presParOf" srcId="{4A7CFE5D-6F96-4CE3-B9F4-CDA066B0EABF}" destId="{2B2C702C-1DFD-4775-994A-66FBD87413DE}" srcOrd="2" destOrd="0" presId="urn:microsoft.com/office/officeart/2005/8/layout/hProcess6"/>
    <dgm:cxn modelId="{0FDB0BDD-4777-4BEF-B75E-8A9D504E9B2D}" type="presParOf" srcId="{2B2C702C-1DFD-4775-994A-66FBD87413DE}" destId="{6C0EE106-1FFE-4B01-B068-386FDDDFC72E}" srcOrd="0" destOrd="0" presId="urn:microsoft.com/office/officeart/2005/8/layout/hProcess6"/>
    <dgm:cxn modelId="{512423C8-F616-43F2-82DC-3DBEF8C89FEA}" type="presParOf" srcId="{2B2C702C-1DFD-4775-994A-66FBD87413DE}" destId="{0E3B4065-A4F2-4BA6-86B2-AB8198C57931}" srcOrd="1" destOrd="0" presId="urn:microsoft.com/office/officeart/2005/8/layout/hProcess6"/>
    <dgm:cxn modelId="{4DE1C408-8589-4C19-AB67-987A758240B1}" type="presParOf" srcId="{2B2C702C-1DFD-4775-994A-66FBD87413DE}" destId="{2F9B6813-7596-4AF6-A338-FDA35C958E60}" srcOrd="2" destOrd="0" presId="urn:microsoft.com/office/officeart/2005/8/layout/hProcess6"/>
    <dgm:cxn modelId="{09CD5A34-DFFE-41AD-993F-72F3F7D681DD}" type="presParOf" srcId="{2B2C702C-1DFD-4775-994A-66FBD87413DE}" destId="{4B0EB02A-B40B-493D-9D77-1D746017A7E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D0766F-067C-487F-9736-9322964DA270}">
      <dsp:nvSpPr>
        <dsp:cNvPr id="0" name=""/>
        <dsp:cNvSpPr/>
      </dsp:nvSpPr>
      <dsp:spPr>
        <a:xfrm>
          <a:off x="920604" y="0"/>
          <a:ext cx="3294404" cy="2879724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20955" rIns="41910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Detail One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Detail Two</a:t>
          </a:r>
        </a:p>
      </dsp:txBody>
      <dsp:txXfrm>
        <a:off x="1744205" y="431959"/>
        <a:ext cx="1606022" cy="2015806"/>
      </dsp:txXfrm>
    </dsp:sp>
    <dsp:sp modelId="{5B1835CB-5F4E-40C2-B945-B753C887ED20}">
      <dsp:nvSpPr>
        <dsp:cNvPr id="0" name=""/>
        <dsp:cNvSpPr/>
      </dsp:nvSpPr>
      <dsp:spPr>
        <a:xfrm>
          <a:off x="97003" y="616260"/>
          <a:ext cx="1647202" cy="16472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Topic A</a:t>
          </a:r>
        </a:p>
      </dsp:txBody>
      <dsp:txXfrm>
        <a:off x="338230" y="857487"/>
        <a:ext cx="1164748" cy="1164748"/>
      </dsp:txXfrm>
    </dsp:sp>
    <dsp:sp modelId="{0E3B4065-A4F2-4BA6-86B2-AB8198C57931}">
      <dsp:nvSpPr>
        <dsp:cNvPr id="0" name=""/>
        <dsp:cNvSpPr/>
      </dsp:nvSpPr>
      <dsp:spPr>
        <a:xfrm>
          <a:off x="5249354" y="0"/>
          <a:ext cx="3294404" cy="2879724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20955" rIns="41910" bIns="2095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Detail Three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Detail Four</a:t>
          </a:r>
        </a:p>
      </dsp:txBody>
      <dsp:txXfrm>
        <a:off x="6072955" y="431959"/>
        <a:ext cx="1606022" cy="2015806"/>
      </dsp:txXfrm>
    </dsp:sp>
    <dsp:sp modelId="{4B0EB02A-B40B-493D-9D77-1D746017A7E8}">
      <dsp:nvSpPr>
        <dsp:cNvPr id="0" name=""/>
        <dsp:cNvSpPr/>
      </dsp:nvSpPr>
      <dsp:spPr>
        <a:xfrm>
          <a:off x="4425753" y="616260"/>
          <a:ext cx="1647202" cy="1647202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Topic B</a:t>
          </a:r>
        </a:p>
      </dsp:txBody>
      <dsp:txXfrm>
        <a:off x="4666980" y="857487"/>
        <a:ext cx="1164748" cy="1164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7AAE3D3-241B-1BAA-4792-4CAEDD45E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4173853"/>
              </p:ext>
            </p:extLst>
          </p:nvPr>
        </p:nvGraphicFramePr>
        <p:xfrm>
          <a:off x="1" y="1"/>
          <a:ext cx="8640762" cy="287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Noto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3</TotalTime>
  <Words>12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2022-07-25T13:20:54Z</dcterms:created>
  <dcterms:modified xsi:type="dcterms:W3CDTF">2022-07-25T13:24:26Z</dcterms:modified>
</cp:coreProperties>
</file>