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sldIdLst>
    <p:sldId id="256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0B7112-211D-415A-A0F1-CAF0CBDBFE18}" type="doc">
      <dgm:prSet loTypeId="urn:microsoft.com/office/officeart/2005/8/layout/hProcess7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E9099A3F-4045-4255-90F0-B5D5B8C0E4D1}">
      <dgm:prSet phldrT="[Text]"/>
      <dgm:spPr/>
      <dgm:t>
        <a:bodyPr/>
        <a:lstStyle/>
        <a:p>
          <a:r>
            <a:rPr lang="en-US"/>
            <a:t>left shape</a:t>
          </a:r>
        </a:p>
      </dgm:t>
    </dgm:pt>
    <dgm:pt modelId="{C69AEC77-C73A-45B9-B4A9-4BC4B7035671}" type="parTrans" cxnId="{46E92437-492D-4FB4-AA02-A7B48EC578B8}">
      <dgm:prSet/>
      <dgm:spPr/>
      <dgm:t>
        <a:bodyPr/>
        <a:lstStyle/>
        <a:p>
          <a:endParaRPr lang="en-US"/>
        </a:p>
      </dgm:t>
    </dgm:pt>
    <dgm:pt modelId="{17B1BB06-6C71-41BE-BBB9-678C9CE2386B}" type="sibTrans" cxnId="{46E92437-492D-4FB4-AA02-A7B48EC578B8}">
      <dgm:prSet/>
      <dgm:spPr/>
      <dgm:t>
        <a:bodyPr/>
        <a:lstStyle/>
        <a:p>
          <a:endParaRPr lang="en-US"/>
        </a:p>
      </dgm:t>
    </dgm:pt>
    <dgm:pt modelId="{4F93A523-6B1D-4825-AF79-904E6FF1E6D9}">
      <dgm:prSet phldrT="[Text]"/>
      <dgm:spPr/>
      <dgm:t>
        <a:bodyPr/>
        <a:lstStyle/>
        <a:p>
          <a:r>
            <a:rPr lang="en-US"/>
            <a:t>left text</a:t>
          </a:r>
        </a:p>
      </dgm:t>
    </dgm:pt>
    <dgm:pt modelId="{A424B52E-34B4-4228-88AF-BE4CD7EA3CED}" type="parTrans" cxnId="{F11FA720-D018-4CB1-9D57-D667CF638887}">
      <dgm:prSet/>
      <dgm:spPr/>
      <dgm:t>
        <a:bodyPr/>
        <a:lstStyle/>
        <a:p>
          <a:endParaRPr lang="en-US"/>
        </a:p>
      </dgm:t>
    </dgm:pt>
    <dgm:pt modelId="{B1352D49-419F-4826-8E89-257874D945B4}" type="sibTrans" cxnId="{F11FA720-D018-4CB1-9D57-D667CF638887}">
      <dgm:prSet/>
      <dgm:spPr/>
      <dgm:t>
        <a:bodyPr/>
        <a:lstStyle/>
        <a:p>
          <a:endParaRPr lang="en-US"/>
        </a:p>
      </dgm:t>
    </dgm:pt>
    <dgm:pt modelId="{83892692-1A8D-4D28-A7F6-D7EEFC83955E}">
      <dgm:prSet phldrT="[Text]"/>
      <dgm:spPr/>
      <dgm:t>
        <a:bodyPr/>
        <a:lstStyle/>
        <a:p>
          <a:r>
            <a:rPr lang="en-US"/>
            <a:t>right shape</a:t>
          </a:r>
        </a:p>
      </dgm:t>
    </dgm:pt>
    <dgm:pt modelId="{A1A38DA5-6471-4DF5-98B6-F2F9A02D3A92}" type="parTrans" cxnId="{A07840B5-F2E1-4079-BE6D-D3044BA58E72}">
      <dgm:prSet/>
      <dgm:spPr/>
      <dgm:t>
        <a:bodyPr/>
        <a:lstStyle/>
        <a:p>
          <a:endParaRPr lang="en-US"/>
        </a:p>
      </dgm:t>
    </dgm:pt>
    <dgm:pt modelId="{72F7F04E-8035-4499-81D0-8FA4071C5F92}" type="sibTrans" cxnId="{A07840B5-F2E1-4079-BE6D-D3044BA58E72}">
      <dgm:prSet/>
      <dgm:spPr/>
      <dgm:t>
        <a:bodyPr/>
        <a:lstStyle/>
        <a:p>
          <a:endParaRPr lang="en-US"/>
        </a:p>
      </dgm:t>
    </dgm:pt>
    <dgm:pt modelId="{B96A4747-1DCF-4171-9401-667B398808E2}">
      <dgm:prSet phldrT="[Text]"/>
      <dgm:spPr/>
      <dgm:t>
        <a:bodyPr/>
        <a:lstStyle/>
        <a:p>
          <a:r>
            <a:rPr lang="en-US"/>
            <a:t>right text</a:t>
          </a:r>
        </a:p>
      </dgm:t>
    </dgm:pt>
    <dgm:pt modelId="{DA391789-2085-4E7C-9C3E-562798A020EC}" type="parTrans" cxnId="{1ED34C5F-77A5-4AA1-B081-CEC0BCF42724}">
      <dgm:prSet/>
      <dgm:spPr/>
      <dgm:t>
        <a:bodyPr/>
        <a:lstStyle/>
        <a:p>
          <a:endParaRPr lang="en-US"/>
        </a:p>
      </dgm:t>
    </dgm:pt>
    <dgm:pt modelId="{F20BB00C-3716-4993-9B94-C5496DB06450}" type="sibTrans" cxnId="{1ED34C5F-77A5-4AA1-B081-CEC0BCF42724}">
      <dgm:prSet/>
      <dgm:spPr/>
      <dgm:t>
        <a:bodyPr/>
        <a:lstStyle/>
        <a:p>
          <a:endParaRPr lang="en-US"/>
        </a:p>
      </dgm:t>
    </dgm:pt>
    <dgm:pt modelId="{623E7AA6-3B46-488E-97BE-147B71F19FD2}" type="pres">
      <dgm:prSet presAssocID="{140B7112-211D-415A-A0F1-CAF0CBDBFE18}" presName="Name0" presStyleCnt="0">
        <dgm:presLayoutVars>
          <dgm:dir/>
          <dgm:animLvl val="lvl"/>
          <dgm:resizeHandles val="exact"/>
        </dgm:presLayoutVars>
      </dgm:prSet>
      <dgm:spPr/>
    </dgm:pt>
    <dgm:pt modelId="{4E96CDCF-684C-4A89-867A-BAC0D16151AB}" type="pres">
      <dgm:prSet presAssocID="{E9099A3F-4045-4255-90F0-B5D5B8C0E4D1}" presName="compositeNode" presStyleCnt="0">
        <dgm:presLayoutVars>
          <dgm:bulletEnabled val="1"/>
        </dgm:presLayoutVars>
      </dgm:prSet>
      <dgm:spPr/>
    </dgm:pt>
    <dgm:pt modelId="{8F24390B-E13B-49FD-AA02-CECA160A9426}" type="pres">
      <dgm:prSet presAssocID="{E9099A3F-4045-4255-90F0-B5D5B8C0E4D1}" presName="bgRect" presStyleLbl="node1" presStyleIdx="0" presStyleCnt="2"/>
      <dgm:spPr/>
    </dgm:pt>
    <dgm:pt modelId="{4484AC42-7DDE-4DE8-890C-2ABAC6033E5F}" type="pres">
      <dgm:prSet presAssocID="{E9099A3F-4045-4255-90F0-B5D5B8C0E4D1}" presName="parentNode" presStyleLbl="node1" presStyleIdx="0" presStyleCnt="2">
        <dgm:presLayoutVars>
          <dgm:chMax val="0"/>
          <dgm:bulletEnabled val="1"/>
        </dgm:presLayoutVars>
      </dgm:prSet>
      <dgm:spPr/>
    </dgm:pt>
    <dgm:pt modelId="{FD3664D0-1734-4EDD-BC6B-22A6C6C0C70E}" type="pres">
      <dgm:prSet presAssocID="{E9099A3F-4045-4255-90F0-B5D5B8C0E4D1}" presName="childNode" presStyleLbl="node1" presStyleIdx="0" presStyleCnt="2">
        <dgm:presLayoutVars>
          <dgm:bulletEnabled val="1"/>
        </dgm:presLayoutVars>
      </dgm:prSet>
      <dgm:spPr/>
    </dgm:pt>
    <dgm:pt modelId="{CE6DF773-77F8-4764-9766-828AAFD09654}" type="pres">
      <dgm:prSet presAssocID="{17B1BB06-6C71-41BE-BBB9-678C9CE2386B}" presName="hSp" presStyleCnt="0"/>
      <dgm:spPr/>
    </dgm:pt>
    <dgm:pt modelId="{364728AB-8219-4E3F-B588-E408516078BA}" type="pres">
      <dgm:prSet presAssocID="{17B1BB06-6C71-41BE-BBB9-678C9CE2386B}" presName="vProcSp" presStyleCnt="0"/>
      <dgm:spPr/>
    </dgm:pt>
    <dgm:pt modelId="{AAAAC5E1-FDF7-4515-9BA6-F59646BEC4CD}" type="pres">
      <dgm:prSet presAssocID="{17B1BB06-6C71-41BE-BBB9-678C9CE2386B}" presName="vSp1" presStyleCnt="0"/>
      <dgm:spPr/>
    </dgm:pt>
    <dgm:pt modelId="{CC82524C-C669-4731-BE0D-862217DC24AE}" type="pres">
      <dgm:prSet presAssocID="{17B1BB06-6C71-41BE-BBB9-678C9CE2386B}" presName="simulatedConn" presStyleLbl="solidFgAcc1" presStyleIdx="0" presStyleCnt="1"/>
      <dgm:spPr/>
    </dgm:pt>
    <dgm:pt modelId="{829C6E48-3144-463A-92F0-FAE26082A17B}" type="pres">
      <dgm:prSet presAssocID="{17B1BB06-6C71-41BE-BBB9-678C9CE2386B}" presName="vSp2" presStyleCnt="0"/>
      <dgm:spPr/>
    </dgm:pt>
    <dgm:pt modelId="{379C046C-540B-40D5-8003-0BF108F99661}" type="pres">
      <dgm:prSet presAssocID="{17B1BB06-6C71-41BE-BBB9-678C9CE2386B}" presName="sibTrans" presStyleCnt="0"/>
      <dgm:spPr/>
    </dgm:pt>
    <dgm:pt modelId="{A7139786-7D5C-4C43-84CF-ECF742951168}" type="pres">
      <dgm:prSet presAssocID="{83892692-1A8D-4D28-A7F6-D7EEFC83955E}" presName="compositeNode" presStyleCnt="0">
        <dgm:presLayoutVars>
          <dgm:bulletEnabled val="1"/>
        </dgm:presLayoutVars>
      </dgm:prSet>
      <dgm:spPr/>
    </dgm:pt>
    <dgm:pt modelId="{06CBF72E-E38C-4FAA-BAA4-4DC2D1017070}" type="pres">
      <dgm:prSet presAssocID="{83892692-1A8D-4D28-A7F6-D7EEFC83955E}" presName="bgRect" presStyleLbl="node1" presStyleIdx="1" presStyleCnt="2"/>
      <dgm:spPr/>
    </dgm:pt>
    <dgm:pt modelId="{5644AC5E-F7FF-4BCD-9121-A191F6F82D5E}" type="pres">
      <dgm:prSet presAssocID="{83892692-1A8D-4D28-A7F6-D7EEFC83955E}" presName="parentNode" presStyleLbl="node1" presStyleIdx="1" presStyleCnt="2">
        <dgm:presLayoutVars>
          <dgm:chMax val="0"/>
          <dgm:bulletEnabled val="1"/>
        </dgm:presLayoutVars>
      </dgm:prSet>
      <dgm:spPr/>
    </dgm:pt>
    <dgm:pt modelId="{C9CADFE0-0278-4E61-8FE0-CA53EFCE1F2E}" type="pres">
      <dgm:prSet presAssocID="{83892692-1A8D-4D28-A7F6-D7EEFC83955E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2148CD0C-D378-46B6-A60C-D1E8931D1A6A}" type="presOf" srcId="{E9099A3F-4045-4255-90F0-B5D5B8C0E4D1}" destId="{4484AC42-7DDE-4DE8-890C-2ABAC6033E5F}" srcOrd="1" destOrd="0" presId="urn:microsoft.com/office/officeart/2005/8/layout/hProcess7"/>
    <dgm:cxn modelId="{F11FA720-D018-4CB1-9D57-D667CF638887}" srcId="{E9099A3F-4045-4255-90F0-B5D5B8C0E4D1}" destId="{4F93A523-6B1D-4825-AF79-904E6FF1E6D9}" srcOrd="0" destOrd="0" parTransId="{A424B52E-34B4-4228-88AF-BE4CD7EA3CED}" sibTransId="{B1352D49-419F-4826-8E89-257874D945B4}"/>
    <dgm:cxn modelId="{46E92437-492D-4FB4-AA02-A7B48EC578B8}" srcId="{140B7112-211D-415A-A0F1-CAF0CBDBFE18}" destId="{E9099A3F-4045-4255-90F0-B5D5B8C0E4D1}" srcOrd="0" destOrd="0" parTransId="{C69AEC77-C73A-45B9-B4A9-4BC4B7035671}" sibTransId="{17B1BB06-6C71-41BE-BBB9-678C9CE2386B}"/>
    <dgm:cxn modelId="{1ED34C5F-77A5-4AA1-B081-CEC0BCF42724}" srcId="{83892692-1A8D-4D28-A7F6-D7EEFC83955E}" destId="{B96A4747-1DCF-4171-9401-667B398808E2}" srcOrd="0" destOrd="0" parTransId="{DA391789-2085-4E7C-9C3E-562798A020EC}" sibTransId="{F20BB00C-3716-4993-9B94-C5496DB06450}"/>
    <dgm:cxn modelId="{2E847E65-2779-497E-BD61-EC5DC2630F28}" type="presOf" srcId="{140B7112-211D-415A-A0F1-CAF0CBDBFE18}" destId="{623E7AA6-3B46-488E-97BE-147B71F19FD2}" srcOrd="0" destOrd="0" presId="urn:microsoft.com/office/officeart/2005/8/layout/hProcess7"/>
    <dgm:cxn modelId="{5A8CE598-7A3B-4B7F-8883-F9904E44757B}" type="presOf" srcId="{4F93A523-6B1D-4825-AF79-904E6FF1E6D9}" destId="{FD3664D0-1734-4EDD-BC6B-22A6C6C0C70E}" srcOrd="0" destOrd="0" presId="urn:microsoft.com/office/officeart/2005/8/layout/hProcess7"/>
    <dgm:cxn modelId="{EAD2FDA6-4B75-412A-BCAE-E813528F8669}" type="presOf" srcId="{83892692-1A8D-4D28-A7F6-D7EEFC83955E}" destId="{5644AC5E-F7FF-4BCD-9121-A191F6F82D5E}" srcOrd="1" destOrd="0" presId="urn:microsoft.com/office/officeart/2005/8/layout/hProcess7"/>
    <dgm:cxn modelId="{A07840B5-F2E1-4079-BE6D-D3044BA58E72}" srcId="{140B7112-211D-415A-A0F1-CAF0CBDBFE18}" destId="{83892692-1A8D-4D28-A7F6-D7EEFC83955E}" srcOrd="1" destOrd="0" parTransId="{A1A38DA5-6471-4DF5-98B6-F2F9A02D3A92}" sibTransId="{72F7F04E-8035-4499-81D0-8FA4071C5F92}"/>
    <dgm:cxn modelId="{9F3BF8C2-A9E6-43C5-B60C-F1E1C30F503F}" type="presOf" srcId="{83892692-1A8D-4D28-A7F6-D7EEFC83955E}" destId="{06CBF72E-E38C-4FAA-BAA4-4DC2D1017070}" srcOrd="0" destOrd="0" presId="urn:microsoft.com/office/officeart/2005/8/layout/hProcess7"/>
    <dgm:cxn modelId="{95BC69C7-3107-4B7A-8EA8-D59647C5EC07}" type="presOf" srcId="{B96A4747-1DCF-4171-9401-667B398808E2}" destId="{C9CADFE0-0278-4E61-8FE0-CA53EFCE1F2E}" srcOrd="0" destOrd="0" presId="urn:microsoft.com/office/officeart/2005/8/layout/hProcess7"/>
    <dgm:cxn modelId="{79CFB4E9-727B-4DDB-9684-205EEB3895F1}" type="presOf" srcId="{E9099A3F-4045-4255-90F0-B5D5B8C0E4D1}" destId="{8F24390B-E13B-49FD-AA02-CECA160A9426}" srcOrd="0" destOrd="0" presId="urn:microsoft.com/office/officeart/2005/8/layout/hProcess7"/>
    <dgm:cxn modelId="{3C659A35-2CBD-4841-A496-6108D465EE82}" type="presParOf" srcId="{623E7AA6-3B46-488E-97BE-147B71F19FD2}" destId="{4E96CDCF-684C-4A89-867A-BAC0D16151AB}" srcOrd="0" destOrd="0" presId="urn:microsoft.com/office/officeart/2005/8/layout/hProcess7"/>
    <dgm:cxn modelId="{D364708A-E302-4C52-AA30-62B3CE966CDB}" type="presParOf" srcId="{4E96CDCF-684C-4A89-867A-BAC0D16151AB}" destId="{8F24390B-E13B-49FD-AA02-CECA160A9426}" srcOrd="0" destOrd="0" presId="urn:microsoft.com/office/officeart/2005/8/layout/hProcess7"/>
    <dgm:cxn modelId="{49F1C93F-A2C0-414C-A88A-589106BDC198}" type="presParOf" srcId="{4E96CDCF-684C-4A89-867A-BAC0D16151AB}" destId="{4484AC42-7DDE-4DE8-890C-2ABAC6033E5F}" srcOrd="1" destOrd="0" presId="urn:microsoft.com/office/officeart/2005/8/layout/hProcess7"/>
    <dgm:cxn modelId="{0368BBD3-07E9-454A-8B4F-BCB1D498EEA1}" type="presParOf" srcId="{4E96CDCF-684C-4A89-867A-BAC0D16151AB}" destId="{FD3664D0-1734-4EDD-BC6B-22A6C6C0C70E}" srcOrd="2" destOrd="0" presId="urn:microsoft.com/office/officeart/2005/8/layout/hProcess7"/>
    <dgm:cxn modelId="{D7A6E078-1116-4A18-8637-ED84A617AB04}" type="presParOf" srcId="{623E7AA6-3B46-488E-97BE-147B71F19FD2}" destId="{CE6DF773-77F8-4764-9766-828AAFD09654}" srcOrd="1" destOrd="0" presId="urn:microsoft.com/office/officeart/2005/8/layout/hProcess7"/>
    <dgm:cxn modelId="{1AFEE010-B64A-4018-A5D6-6846A6CFCC8B}" type="presParOf" srcId="{623E7AA6-3B46-488E-97BE-147B71F19FD2}" destId="{364728AB-8219-4E3F-B588-E408516078BA}" srcOrd="2" destOrd="0" presId="urn:microsoft.com/office/officeart/2005/8/layout/hProcess7"/>
    <dgm:cxn modelId="{072C5455-A1F9-46ED-9436-7415A0A166F8}" type="presParOf" srcId="{364728AB-8219-4E3F-B588-E408516078BA}" destId="{AAAAC5E1-FDF7-4515-9BA6-F59646BEC4CD}" srcOrd="0" destOrd="0" presId="urn:microsoft.com/office/officeart/2005/8/layout/hProcess7"/>
    <dgm:cxn modelId="{145196F4-7371-49DA-BFF2-FDE30E1C161D}" type="presParOf" srcId="{364728AB-8219-4E3F-B588-E408516078BA}" destId="{CC82524C-C669-4731-BE0D-862217DC24AE}" srcOrd="1" destOrd="0" presId="urn:microsoft.com/office/officeart/2005/8/layout/hProcess7"/>
    <dgm:cxn modelId="{C5AA2219-00C4-4637-B782-DB07F8F0658F}" type="presParOf" srcId="{364728AB-8219-4E3F-B588-E408516078BA}" destId="{829C6E48-3144-463A-92F0-FAE26082A17B}" srcOrd="2" destOrd="0" presId="urn:microsoft.com/office/officeart/2005/8/layout/hProcess7"/>
    <dgm:cxn modelId="{D1C69C55-270F-4EA3-B554-F90DD3E55376}" type="presParOf" srcId="{623E7AA6-3B46-488E-97BE-147B71F19FD2}" destId="{379C046C-540B-40D5-8003-0BF108F99661}" srcOrd="3" destOrd="0" presId="urn:microsoft.com/office/officeart/2005/8/layout/hProcess7"/>
    <dgm:cxn modelId="{52EFA17C-55E3-48D4-99FA-9927828424D0}" type="presParOf" srcId="{623E7AA6-3B46-488E-97BE-147B71F19FD2}" destId="{A7139786-7D5C-4C43-84CF-ECF742951168}" srcOrd="4" destOrd="0" presId="urn:microsoft.com/office/officeart/2005/8/layout/hProcess7"/>
    <dgm:cxn modelId="{D95400B5-FD79-4B14-9B0F-A94D58EA8E6F}" type="presParOf" srcId="{A7139786-7D5C-4C43-84CF-ECF742951168}" destId="{06CBF72E-E38C-4FAA-BAA4-4DC2D1017070}" srcOrd="0" destOrd="0" presId="urn:microsoft.com/office/officeart/2005/8/layout/hProcess7"/>
    <dgm:cxn modelId="{6FCAEBD1-4055-489C-B46A-8258445554D4}" type="presParOf" srcId="{A7139786-7D5C-4C43-84CF-ECF742951168}" destId="{5644AC5E-F7FF-4BCD-9121-A191F6F82D5E}" srcOrd="1" destOrd="0" presId="urn:microsoft.com/office/officeart/2005/8/layout/hProcess7"/>
    <dgm:cxn modelId="{007B114B-9FA9-45EB-88F5-4975EEB2B978}" type="presParOf" srcId="{A7139786-7D5C-4C43-84CF-ECF742951168}" destId="{C9CADFE0-0278-4E61-8FE0-CA53EFCE1F2E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4390B-E13B-49FD-AA02-CECA160A9426}">
      <dsp:nvSpPr>
        <dsp:cNvPr id="0" name=""/>
        <dsp:cNvSpPr/>
      </dsp:nvSpPr>
      <dsp:spPr>
        <a:xfrm>
          <a:off x="1666" y="0"/>
          <a:ext cx="4244437" cy="2879724"/>
        </a:xfrm>
        <a:prstGeom prst="roundRect">
          <a:avLst>
            <a:gd name="adj" fmla="val 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164465" bIns="0" numCol="1" spcCol="1270" anchor="t" anchorCtr="0">
          <a:noAutofit/>
        </a:bodyPr>
        <a:lstStyle/>
        <a:p>
          <a:pPr marL="0" lvl="0" indent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left shape</a:t>
          </a:r>
        </a:p>
      </dsp:txBody>
      <dsp:txXfrm rot="16200000">
        <a:off x="-754576" y="756243"/>
        <a:ext cx="2361373" cy="848887"/>
      </dsp:txXfrm>
    </dsp:sp>
    <dsp:sp modelId="{FD3664D0-1734-4EDD-BC6B-22A6C6C0C70E}">
      <dsp:nvSpPr>
        <dsp:cNvPr id="0" name=""/>
        <dsp:cNvSpPr/>
      </dsp:nvSpPr>
      <dsp:spPr>
        <a:xfrm>
          <a:off x="850554" y="0"/>
          <a:ext cx="3162105" cy="287972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2885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left text</a:t>
          </a:r>
        </a:p>
      </dsp:txBody>
      <dsp:txXfrm>
        <a:off x="850554" y="0"/>
        <a:ext cx="3162105" cy="2879724"/>
      </dsp:txXfrm>
    </dsp:sp>
    <dsp:sp modelId="{06CBF72E-E38C-4FAA-BAA4-4DC2D1017070}">
      <dsp:nvSpPr>
        <dsp:cNvPr id="0" name=""/>
        <dsp:cNvSpPr/>
      </dsp:nvSpPr>
      <dsp:spPr>
        <a:xfrm>
          <a:off x="4394659" y="0"/>
          <a:ext cx="4244437" cy="2879724"/>
        </a:xfrm>
        <a:prstGeom prst="roundRect">
          <a:avLst>
            <a:gd name="adj" fmla="val 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26873" rIns="164465" bIns="0" numCol="1" spcCol="1270" anchor="t" anchorCtr="0">
          <a:noAutofit/>
        </a:bodyPr>
        <a:lstStyle/>
        <a:p>
          <a:pPr marL="0" lvl="0" indent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right shape</a:t>
          </a:r>
        </a:p>
      </dsp:txBody>
      <dsp:txXfrm rot="16200000">
        <a:off x="3638416" y="756243"/>
        <a:ext cx="2361373" cy="848887"/>
      </dsp:txXfrm>
    </dsp:sp>
    <dsp:sp modelId="{CC82524C-C669-4731-BE0D-862217DC24AE}">
      <dsp:nvSpPr>
        <dsp:cNvPr id="0" name=""/>
        <dsp:cNvSpPr/>
      </dsp:nvSpPr>
      <dsp:spPr>
        <a:xfrm rot="5400000">
          <a:off x="4204186" y="2151436"/>
          <a:ext cx="423388" cy="63666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CADFE0-0278-4E61-8FE0-CA53EFCE1F2E}">
      <dsp:nvSpPr>
        <dsp:cNvPr id="0" name=""/>
        <dsp:cNvSpPr/>
      </dsp:nvSpPr>
      <dsp:spPr>
        <a:xfrm>
          <a:off x="5243546" y="0"/>
          <a:ext cx="3162105" cy="287972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222885" rIns="0" bIns="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right text</a:t>
          </a:r>
        </a:p>
      </dsp:txBody>
      <dsp:txXfrm>
        <a:off x="5243546" y="0"/>
        <a:ext cx="3162105" cy="2879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91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06639"/>
            <a:ext cx="745265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533187"/>
            <a:ext cx="74526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6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EEB880A-DB4D-1ED5-5023-F483B7A7D8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0857742"/>
              </p:ext>
            </p:extLst>
          </p:nvPr>
        </p:nvGraphicFramePr>
        <p:xfrm>
          <a:off x="0" y="1"/>
          <a:ext cx="8640763" cy="2879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83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Noto Sans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5BE51DD-FEFD-41BD-BC9A-87613D50E9A8}" vid="{4E03261A-CC9A-42E9-97D1-CB20A6695C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Quer24x16</Template>
  <TotalTime>3</TotalTime>
  <Words>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Henschel</dc:creator>
  <cp:lastModifiedBy>Regina Henschel</cp:lastModifiedBy>
  <cp:revision>1</cp:revision>
  <dcterms:created xsi:type="dcterms:W3CDTF">2022-07-23T21:44:30Z</dcterms:created>
  <dcterms:modified xsi:type="dcterms:W3CDTF">2022-07-23T21:48:20Z</dcterms:modified>
</cp:coreProperties>
</file>