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93310-DC52-4CA3-9ADD-15D84FE9FA9F}" type="doc">
      <dgm:prSet loTypeId="urn:microsoft.com/office/officeart/2005/8/layout/hierarchy2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pPr rtl="1"/>
          <a:endParaRPr lang="he-IL"/>
        </a:p>
      </dgm:t>
    </dgm:pt>
    <dgm:pt modelId="{EE490FDF-E738-43DE-A03C-D380E2BB9FD1}">
      <dgm:prSet phldrT="[טקסט]" custT="1"/>
      <dgm:spPr>
        <a:solidFill>
          <a:schemeClr val="tx2"/>
        </a:solidFill>
      </dgm:spPr>
      <dgm:t>
        <a:bodyPr/>
        <a:lstStyle/>
        <a:p>
          <a:pPr rtl="1"/>
          <a:r>
            <a:rPr lang="en-US" sz="800" b="1" baseline="0" dirty="0" smtClean="0">
              <a:solidFill>
                <a:schemeClr val="bg1"/>
              </a:solidFill>
              <a:latin typeface="Noto Sans" pitchFamily="34" charset="0"/>
              <a:cs typeface="Noto Sans" pitchFamily="34" charset="0"/>
            </a:rPr>
            <a:t>Test</a:t>
          </a:r>
          <a:endParaRPr lang="he-IL" sz="800" b="1" baseline="0" dirty="0">
            <a:solidFill>
              <a:schemeClr val="bg1"/>
            </a:solidFill>
            <a:latin typeface="Noto Sans" pitchFamily="34" charset="0"/>
            <a:cs typeface="Noto Sans" pitchFamily="34" charset="0"/>
          </a:endParaRPr>
        </a:p>
      </dgm:t>
    </dgm:pt>
    <dgm:pt modelId="{DA3C2285-A3DC-4836-A1F3-CD3A5AAF7FA1}" type="sibTrans" cxnId="{EC9813D1-0DF0-4D03-B491-5D8BD5241DE4}">
      <dgm:prSet/>
      <dgm:spPr/>
      <dgm:t>
        <a:bodyPr/>
        <a:lstStyle/>
        <a:p>
          <a:pPr rtl="1"/>
          <a:endParaRPr lang="he-IL" b="1">
            <a:latin typeface="Noto Sans" pitchFamily="34" charset="0"/>
            <a:cs typeface="Noto Sans" pitchFamily="34" charset="0"/>
          </a:endParaRPr>
        </a:p>
      </dgm:t>
    </dgm:pt>
    <dgm:pt modelId="{57384ED8-ACDB-4829-843F-FB89AAEC94DA}" type="parTrans" cxnId="{EC9813D1-0DF0-4D03-B491-5D8BD5241DE4}">
      <dgm:prSet/>
      <dgm:spPr>
        <a:ln>
          <a:solidFill>
            <a:schemeClr val="tx2"/>
          </a:solidFill>
        </a:ln>
      </dgm:spPr>
      <dgm:t>
        <a:bodyPr/>
        <a:lstStyle/>
        <a:p>
          <a:pPr rtl="1"/>
          <a:endParaRPr lang="he-IL" b="1">
            <a:latin typeface="Noto Sans" pitchFamily="34" charset="0"/>
            <a:cs typeface="Noto Sans" pitchFamily="34" charset="0"/>
          </a:endParaRPr>
        </a:p>
      </dgm:t>
    </dgm:pt>
    <dgm:pt modelId="{A8902B45-C207-4435-A95A-A7AD3199386A}" type="pres">
      <dgm:prSet presAssocID="{58893310-DC52-4CA3-9ADD-15D84FE9FA9F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AD0EDD68-E999-4F33-9C21-231A368BCCCC}" type="pres">
      <dgm:prSet presAssocID="{EE490FDF-E738-43DE-A03C-D380E2BB9FD1}" presName="root1" presStyleCnt="0"/>
      <dgm:spPr/>
    </dgm:pt>
    <dgm:pt modelId="{57494CA2-56A9-4641-A7B7-3816B7256066}" type="pres">
      <dgm:prSet presAssocID="{EE490FDF-E738-43DE-A03C-D380E2BB9F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408679-671D-4092-BCF3-EC31B2CC87FE}" type="pres">
      <dgm:prSet presAssocID="{EE490FDF-E738-43DE-A03C-D380E2BB9FD1}" presName="level2hierChild" presStyleCnt="0"/>
      <dgm:spPr/>
    </dgm:pt>
  </dgm:ptLst>
  <dgm:cxnLst>
    <dgm:cxn modelId="{EE0ABD97-F8D9-407D-9BBE-9E446CB071E2}" type="presOf" srcId="{58893310-DC52-4CA3-9ADD-15D84FE9FA9F}" destId="{A8902B45-C207-4435-A95A-A7AD3199386A}" srcOrd="0" destOrd="0" presId="urn:microsoft.com/office/officeart/2005/8/layout/hierarchy2"/>
    <dgm:cxn modelId="{EC9813D1-0DF0-4D03-B491-5D8BD5241DE4}" srcId="{58893310-DC52-4CA3-9ADD-15D84FE9FA9F}" destId="{EE490FDF-E738-43DE-A03C-D380E2BB9FD1}" srcOrd="0" destOrd="0" parTransId="{57384ED8-ACDB-4829-843F-FB89AAEC94DA}" sibTransId="{DA3C2285-A3DC-4836-A1F3-CD3A5AAF7FA1}"/>
    <dgm:cxn modelId="{A3DC4FC1-D91D-4126-9CEB-E0ED7E6B45DC}" type="presOf" srcId="{EE490FDF-E738-43DE-A03C-D380E2BB9FD1}" destId="{57494CA2-56A9-4641-A7B7-3816B7256066}" srcOrd="0" destOrd="0" presId="urn:microsoft.com/office/officeart/2005/8/layout/hierarchy2"/>
    <dgm:cxn modelId="{4A9137B3-534A-425F-87D8-3092FF39F718}" type="presParOf" srcId="{A8902B45-C207-4435-A95A-A7AD3199386A}" destId="{AD0EDD68-E999-4F33-9C21-231A368BCCCC}" srcOrd="0" destOrd="0" presId="urn:microsoft.com/office/officeart/2005/8/layout/hierarchy2"/>
    <dgm:cxn modelId="{64A2FE01-71E8-40C8-BBCC-B1E514D01E87}" type="presParOf" srcId="{AD0EDD68-E999-4F33-9C21-231A368BCCCC}" destId="{57494CA2-56A9-4641-A7B7-3816B7256066}" srcOrd="0" destOrd="0" presId="urn:microsoft.com/office/officeart/2005/8/layout/hierarchy2"/>
    <dgm:cxn modelId="{D6102D11-BF7C-48DB-AB9B-3DDFB5B5503C}" type="presParOf" srcId="{AD0EDD68-E999-4F33-9C21-231A368BCCCC}" destId="{99408679-671D-4092-BCF3-EC31B2CC87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94CA2-56A9-4641-A7B7-3816B7256066}">
      <dsp:nvSpPr>
        <dsp:cNvPr id="0" name=""/>
        <dsp:cNvSpPr/>
      </dsp:nvSpPr>
      <dsp:spPr>
        <a:xfrm>
          <a:off x="3260" y="900440"/>
          <a:ext cx="4364123" cy="218206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baseline="0" dirty="0" smtClean="0">
              <a:solidFill>
                <a:schemeClr val="bg1"/>
              </a:solidFill>
              <a:latin typeface="Noto Sans" pitchFamily="34" charset="0"/>
              <a:cs typeface="Noto Sans" pitchFamily="34" charset="0"/>
            </a:rPr>
            <a:t>Test</a:t>
          </a:r>
          <a:endParaRPr lang="he-IL" sz="800" b="1" kern="1200" baseline="0" dirty="0">
            <a:solidFill>
              <a:schemeClr val="bg1"/>
            </a:solidFill>
            <a:latin typeface="Noto Sans" pitchFamily="34" charset="0"/>
            <a:cs typeface="Noto Sans" pitchFamily="34" charset="0"/>
          </a:endParaRPr>
        </a:p>
      </dsp:txBody>
      <dsp:txXfrm>
        <a:off x="67170" y="964350"/>
        <a:ext cx="4236303" cy="2054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1D9C-DCAC-4087-A7E1-C1E845F8539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7315-59B5-42C9-BEEB-C3D169EAB0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752600" y="990600"/>
            <a:ext cx="5334015" cy="4214337"/>
            <a:chOff x="1673049" y="314401"/>
            <a:chExt cx="6503112" cy="5714353"/>
          </a:xfrm>
          <a:effectLst/>
        </p:grpSpPr>
        <p:sp>
          <p:nvSpPr>
            <p:cNvPr id="8" name="צורה חופשית 7"/>
            <p:cNvSpPr/>
            <p:nvPr/>
          </p:nvSpPr>
          <p:spPr>
            <a:xfrm>
              <a:off x="1673049" y="449366"/>
              <a:ext cx="6503112" cy="5579388"/>
            </a:xfrm>
            <a:custGeom>
              <a:avLst/>
              <a:gdLst>
                <a:gd name="connsiteX0" fmla="*/ 0 w 5294489"/>
                <a:gd name="connsiteY0" fmla="*/ 0 h 2201334"/>
                <a:gd name="connsiteX1" fmla="*/ 4933245 w 5294489"/>
                <a:gd name="connsiteY1" fmla="*/ 304800 h 2201334"/>
                <a:gd name="connsiteX2" fmla="*/ 5294489 w 5294489"/>
                <a:gd name="connsiteY2" fmla="*/ 1207911 h 2201334"/>
                <a:gd name="connsiteX3" fmla="*/ 4842934 w 5294489"/>
                <a:gd name="connsiteY3" fmla="*/ 2032000 h 2201334"/>
                <a:gd name="connsiteX4" fmla="*/ 643467 w 5294489"/>
                <a:gd name="connsiteY4" fmla="*/ 2201334 h 2201334"/>
                <a:gd name="connsiteX5" fmla="*/ 0 w 5294489"/>
                <a:gd name="connsiteY5" fmla="*/ 0 h 2201334"/>
                <a:gd name="connsiteX0" fmla="*/ 0 w 4927600"/>
                <a:gd name="connsiteY0" fmla="*/ 0 h 2093065"/>
                <a:gd name="connsiteX1" fmla="*/ 4566356 w 4927600"/>
                <a:gd name="connsiteY1" fmla="*/ 196531 h 2093065"/>
                <a:gd name="connsiteX2" fmla="*/ 4927600 w 4927600"/>
                <a:gd name="connsiteY2" fmla="*/ 1099642 h 2093065"/>
                <a:gd name="connsiteX3" fmla="*/ 4476045 w 4927600"/>
                <a:gd name="connsiteY3" fmla="*/ 1923731 h 2093065"/>
                <a:gd name="connsiteX4" fmla="*/ 276578 w 4927600"/>
                <a:gd name="connsiteY4" fmla="*/ 2093065 h 2093065"/>
                <a:gd name="connsiteX5" fmla="*/ 0 w 4927600"/>
                <a:gd name="connsiteY5" fmla="*/ 0 h 2093065"/>
                <a:gd name="connsiteX0" fmla="*/ 0 w 4837381"/>
                <a:gd name="connsiteY0" fmla="*/ 0 h 2093065"/>
                <a:gd name="connsiteX1" fmla="*/ 4566356 w 4837381"/>
                <a:gd name="connsiteY1" fmla="*/ 196531 h 2093065"/>
                <a:gd name="connsiteX2" fmla="*/ 4837381 w 4837381"/>
                <a:gd name="connsiteY2" fmla="*/ 1099642 h 2093065"/>
                <a:gd name="connsiteX3" fmla="*/ 4476045 w 4837381"/>
                <a:gd name="connsiteY3" fmla="*/ 1923731 h 2093065"/>
                <a:gd name="connsiteX4" fmla="*/ 276578 w 4837381"/>
                <a:gd name="connsiteY4" fmla="*/ 2093065 h 2093065"/>
                <a:gd name="connsiteX5" fmla="*/ 0 w 4837381"/>
                <a:gd name="connsiteY5" fmla="*/ 0 h 2093065"/>
                <a:gd name="connsiteX0" fmla="*/ 0 w 4837381"/>
                <a:gd name="connsiteY0" fmla="*/ 0 h 2093065"/>
                <a:gd name="connsiteX1" fmla="*/ 4566356 w 4837381"/>
                <a:gd name="connsiteY1" fmla="*/ 196531 h 2093065"/>
                <a:gd name="connsiteX2" fmla="*/ 4837381 w 4837381"/>
                <a:gd name="connsiteY2" fmla="*/ 1099642 h 2093065"/>
                <a:gd name="connsiteX3" fmla="*/ 4451986 w 4837381"/>
                <a:gd name="connsiteY3" fmla="*/ 1761326 h 2093065"/>
                <a:gd name="connsiteX4" fmla="*/ 276578 w 4837381"/>
                <a:gd name="connsiteY4" fmla="*/ 2093065 h 2093065"/>
                <a:gd name="connsiteX5" fmla="*/ 0 w 4837381"/>
                <a:gd name="connsiteY5" fmla="*/ 0 h 2093065"/>
                <a:gd name="connsiteX0" fmla="*/ 0 w 4837381"/>
                <a:gd name="connsiteY0" fmla="*/ 0 h 2011863"/>
                <a:gd name="connsiteX1" fmla="*/ 4566356 w 4837381"/>
                <a:gd name="connsiteY1" fmla="*/ 196531 h 2011863"/>
                <a:gd name="connsiteX2" fmla="*/ 4837381 w 4837381"/>
                <a:gd name="connsiteY2" fmla="*/ 1099642 h 2011863"/>
                <a:gd name="connsiteX3" fmla="*/ 4451986 w 4837381"/>
                <a:gd name="connsiteY3" fmla="*/ 1761326 h 2011863"/>
                <a:gd name="connsiteX4" fmla="*/ 1274997 w 4837381"/>
                <a:gd name="connsiteY4" fmla="*/ 2011863 h 2011863"/>
                <a:gd name="connsiteX5" fmla="*/ 0 w 4837381"/>
                <a:gd name="connsiteY5" fmla="*/ 0 h 2011863"/>
                <a:gd name="connsiteX0" fmla="*/ 0 w 3917151"/>
                <a:gd name="connsiteY0" fmla="*/ 0 h 1971262"/>
                <a:gd name="connsiteX1" fmla="*/ 3646126 w 3917151"/>
                <a:gd name="connsiteY1" fmla="*/ 155930 h 1971262"/>
                <a:gd name="connsiteX2" fmla="*/ 3917151 w 3917151"/>
                <a:gd name="connsiteY2" fmla="*/ 1059041 h 1971262"/>
                <a:gd name="connsiteX3" fmla="*/ 3531756 w 3917151"/>
                <a:gd name="connsiteY3" fmla="*/ 1720725 h 1971262"/>
                <a:gd name="connsiteX4" fmla="*/ 354767 w 3917151"/>
                <a:gd name="connsiteY4" fmla="*/ 1971262 h 1971262"/>
                <a:gd name="connsiteX5" fmla="*/ 0 w 3917151"/>
                <a:gd name="connsiteY5" fmla="*/ 0 h 1971262"/>
                <a:gd name="connsiteX0" fmla="*/ 0 w 3586693"/>
                <a:gd name="connsiteY0" fmla="*/ 0 h 2110798"/>
                <a:gd name="connsiteX1" fmla="*/ 3315668 w 3586693"/>
                <a:gd name="connsiteY1" fmla="*/ 295466 h 2110798"/>
                <a:gd name="connsiteX2" fmla="*/ 3586693 w 3586693"/>
                <a:gd name="connsiteY2" fmla="*/ 1198577 h 2110798"/>
                <a:gd name="connsiteX3" fmla="*/ 3201298 w 3586693"/>
                <a:gd name="connsiteY3" fmla="*/ 1860261 h 2110798"/>
                <a:gd name="connsiteX4" fmla="*/ 24309 w 3586693"/>
                <a:gd name="connsiteY4" fmla="*/ 2110798 h 2110798"/>
                <a:gd name="connsiteX5" fmla="*/ 0 w 3586693"/>
                <a:gd name="connsiteY5" fmla="*/ 0 h 2110798"/>
                <a:gd name="connsiteX0" fmla="*/ 0 w 3586693"/>
                <a:gd name="connsiteY0" fmla="*/ 0 h 2110798"/>
                <a:gd name="connsiteX1" fmla="*/ 3170043 w 3586693"/>
                <a:gd name="connsiteY1" fmla="*/ 105190 h 2110798"/>
                <a:gd name="connsiteX2" fmla="*/ 3586693 w 3586693"/>
                <a:gd name="connsiteY2" fmla="*/ 1198577 h 2110798"/>
                <a:gd name="connsiteX3" fmla="*/ 3201298 w 3586693"/>
                <a:gd name="connsiteY3" fmla="*/ 1860261 h 2110798"/>
                <a:gd name="connsiteX4" fmla="*/ 24309 w 3586693"/>
                <a:gd name="connsiteY4" fmla="*/ 2110798 h 2110798"/>
                <a:gd name="connsiteX5" fmla="*/ 0 w 3586693"/>
                <a:gd name="connsiteY5" fmla="*/ 0 h 2110798"/>
                <a:gd name="connsiteX0" fmla="*/ 0 w 3586693"/>
                <a:gd name="connsiteY0" fmla="*/ 0 h 2110798"/>
                <a:gd name="connsiteX1" fmla="*/ 3170043 w 3586693"/>
                <a:gd name="connsiteY1" fmla="*/ 105190 h 2110798"/>
                <a:gd name="connsiteX2" fmla="*/ 3586693 w 3586693"/>
                <a:gd name="connsiteY2" fmla="*/ 1008302 h 2110798"/>
                <a:gd name="connsiteX3" fmla="*/ 3201298 w 3586693"/>
                <a:gd name="connsiteY3" fmla="*/ 1860261 h 2110798"/>
                <a:gd name="connsiteX4" fmla="*/ 24309 w 3586693"/>
                <a:gd name="connsiteY4" fmla="*/ 2110798 h 2110798"/>
                <a:gd name="connsiteX5" fmla="*/ 0 w 3586693"/>
                <a:gd name="connsiteY5" fmla="*/ 0 h 2110798"/>
                <a:gd name="connsiteX0" fmla="*/ 0 w 3721117"/>
                <a:gd name="connsiteY0" fmla="*/ 0 h 2174224"/>
                <a:gd name="connsiteX1" fmla="*/ 3304467 w 3721117"/>
                <a:gd name="connsiteY1" fmla="*/ 168616 h 2174224"/>
                <a:gd name="connsiteX2" fmla="*/ 3721117 w 3721117"/>
                <a:gd name="connsiteY2" fmla="*/ 1071728 h 2174224"/>
                <a:gd name="connsiteX3" fmla="*/ 3335722 w 3721117"/>
                <a:gd name="connsiteY3" fmla="*/ 1923687 h 2174224"/>
                <a:gd name="connsiteX4" fmla="*/ 158733 w 3721117"/>
                <a:gd name="connsiteY4" fmla="*/ 2174224 h 2174224"/>
                <a:gd name="connsiteX5" fmla="*/ 0 w 3721117"/>
                <a:gd name="connsiteY5" fmla="*/ 0 h 2174224"/>
                <a:gd name="connsiteX0" fmla="*/ 0 w 3721117"/>
                <a:gd name="connsiteY0" fmla="*/ 0 h 2009319"/>
                <a:gd name="connsiteX1" fmla="*/ 3304467 w 3721117"/>
                <a:gd name="connsiteY1" fmla="*/ 3711 h 2009319"/>
                <a:gd name="connsiteX2" fmla="*/ 3721117 w 3721117"/>
                <a:gd name="connsiteY2" fmla="*/ 906823 h 2009319"/>
                <a:gd name="connsiteX3" fmla="*/ 3335722 w 3721117"/>
                <a:gd name="connsiteY3" fmla="*/ 1758782 h 2009319"/>
                <a:gd name="connsiteX4" fmla="*/ 158733 w 3721117"/>
                <a:gd name="connsiteY4" fmla="*/ 2009319 h 2009319"/>
                <a:gd name="connsiteX5" fmla="*/ 0 w 3721117"/>
                <a:gd name="connsiteY5" fmla="*/ 0 h 2009319"/>
                <a:gd name="connsiteX0" fmla="*/ 0 w 3721117"/>
                <a:gd name="connsiteY0" fmla="*/ 0 h 2123485"/>
                <a:gd name="connsiteX1" fmla="*/ 3304467 w 3721117"/>
                <a:gd name="connsiteY1" fmla="*/ 3711 h 2123485"/>
                <a:gd name="connsiteX2" fmla="*/ 3721117 w 3721117"/>
                <a:gd name="connsiteY2" fmla="*/ 906823 h 2123485"/>
                <a:gd name="connsiteX3" fmla="*/ 3335722 w 3721117"/>
                <a:gd name="connsiteY3" fmla="*/ 1758782 h 2123485"/>
                <a:gd name="connsiteX4" fmla="*/ 153132 w 3721117"/>
                <a:gd name="connsiteY4" fmla="*/ 2123485 h 2123485"/>
                <a:gd name="connsiteX5" fmla="*/ 0 w 3721117"/>
                <a:gd name="connsiteY5" fmla="*/ 0 h 2123485"/>
                <a:gd name="connsiteX0" fmla="*/ 0 w 3721117"/>
                <a:gd name="connsiteY0" fmla="*/ 0 h 2123485"/>
                <a:gd name="connsiteX1" fmla="*/ 3304467 w 3721117"/>
                <a:gd name="connsiteY1" fmla="*/ 3711 h 2123485"/>
                <a:gd name="connsiteX2" fmla="*/ 3721117 w 3721117"/>
                <a:gd name="connsiteY2" fmla="*/ 906823 h 2123485"/>
                <a:gd name="connsiteX3" fmla="*/ 3509353 w 3721117"/>
                <a:gd name="connsiteY3" fmla="*/ 1809521 h 2123485"/>
                <a:gd name="connsiteX4" fmla="*/ 153132 w 3721117"/>
                <a:gd name="connsiteY4" fmla="*/ 2123485 h 2123485"/>
                <a:gd name="connsiteX5" fmla="*/ 0 w 3721117"/>
                <a:gd name="connsiteY5" fmla="*/ 0 h 2123485"/>
                <a:gd name="connsiteX0" fmla="*/ 0 w 3721117"/>
                <a:gd name="connsiteY0" fmla="*/ 0 h 2123485"/>
                <a:gd name="connsiteX1" fmla="*/ 3304467 w 3721117"/>
                <a:gd name="connsiteY1" fmla="*/ 3711 h 2123485"/>
                <a:gd name="connsiteX2" fmla="*/ 3721117 w 3721117"/>
                <a:gd name="connsiteY2" fmla="*/ 906823 h 2123485"/>
                <a:gd name="connsiteX3" fmla="*/ 3402934 w 3721117"/>
                <a:gd name="connsiteY3" fmla="*/ 1834892 h 2123485"/>
                <a:gd name="connsiteX4" fmla="*/ 153132 w 3721117"/>
                <a:gd name="connsiteY4" fmla="*/ 2123485 h 2123485"/>
                <a:gd name="connsiteX5" fmla="*/ 0 w 3721117"/>
                <a:gd name="connsiteY5" fmla="*/ 0 h 2123485"/>
                <a:gd name="connsiteX0" fmla="*/ 138119 w 3567985"/>
                <a:gd name="connsiteY0" fmla="*/ 0 h 2237649"/>
                <a:gd name="connsiteX1" fmla="*/ 3151335 w 3567985"/>
                <a:gd name="connsiteY1" fmla="*/ 117875 h 2237649"/>
                <a:gd name="connsiteX2" fmla="*/ 3567985 w 3567985"/>
                <a:gd name="connsiteY2" fmla="*/ 1020987 h 2237649"/>
                <a:gd name="connsiteX3" fmla="*/ 3249802 w 3567985"/>
                <a:gd name="connsiteY3" fmla="*/ 1949056 h 2237649"/>
                <a:gd name="connsiteX4" fmla="*/ 0 w 3567985"/>
                <a:gd name="connsiteY4" fmla="*/ 2237649 h 2237649"/>
                <a:gd name="connsiteX5" fmla="*/ 138119 w 3567985"/>
                <a:gd name="connsiteY5" fmla="*/ 0 h 2237649"/>
                <a:gd name="connsiteX0" fmla="*/ 138119 w 3567985"/>
                <a:gd name="connsiteY0" fmla="*/ 0 h 2237649"/>
                <a:gd name="connsiteX1" fmla="*/ 3151335 w 3567985"/>
                <a:gd name="connsiteY1" fmla="*/ 117875 h 2237649"/>
                <a:gd name="connsiteX2" fmla="*/ 3567985 w 3567985"/>
                <a:gd name="connsiteY2" fmla="*/ 1020987 h 2237649"/>
                <a:gd name="connsiteX3" fmla="*/ 3289009 w 3567985"/>
                <a:gd name="connsiteY3" fmla="*/ 2063220 h 2237649"/>
                <a:gd name="connsiteX4" fmla="*/ 0 w 3567985"/>
                <a:gd name="connsiteY4" fmla="*/ 2237649 h 2237649"/>
                <a:gd name="connsiteX5" fmla="*/ 138119 w 3567985"/>
                <a:gd name="connsiteY5" fmla="*/ 0 h 2237649"/>
                <a:gd name="connsiteX0" fmla="*/ 138119 w 3567985"/>
                <a:gd name="connsiteY0" fmla="*/ 0 h 2237649"/>
                <a:gd name="connsiteX1" fmla="*/ 3285759 w 3567985"/>
                <a:gd name="connsiteY1" fmla="*/ 92505 h 2237649"/>
                <a:gd name="connsiteX2" fmla="*/ 3567985 w 3567985"/>
                <a:gd name="connsiteY2" fmla="*/ 1020987 h 2237649"/>
                <a:gd name="connsiteX3" fmla="*/ 3289009 w 3567985"/>
                <a:gd name="connsiteY3" fmla="*/ 2063220 h 2237649"/>
                <a:gd name="connsiteX4" fmla="*/ 0 w 3567985"/>
                <a:gd name="connsiteY4" fmla="*/ 2237649 h 2237649"/>
                <a:gd name="connsiteX5" fmla="*/ 138119 w 3567985"/>
                <a:gd name="connsiteY5" fmla="*/ 0 h 2237649"/>
                <a:gd name="connsiteX0" fmla="*/ 160523 w 3567985"/>
                <a:gd name="connsiteY0" fmla="*/ 0 h 2377184"/>
                <a:gd name="connsiteX1" fmla="*/ 3285759 w 3567985"/>
                <a:gd name="connsiteY1" fmla="*/ 232040 h 2377184"/>
                <a:gd name="connsiteX2" fmla="*/ 3567985 w 3567985"/>
                <a:gd name="connsiteY2" fmla="*/ 1160522 h 2377184"/>
                <a:gd name="connsiteX3" fmla="*/ 3289009 w 3567985"/>
                <a:gd name="connsiteY3" fmla="*/ 2202755 h 2377184"/>
                <a:gd name="connsiteX4" fmla="*/ 0 w 3567985"/>
                <a:gd name="connsiteY4" fmla="*/ 2377184 h 2377184"/>
                <a:gd name="connsiteX5" fmla="*/ 160523 w 3567985"/>
                <a:gd name="connsiteY5" fmla="*/ 0 h 2377184"/>
                <a:gd name="connsiteX0" fmla="*/ 238936 w 3567985"/>
                <a:gd name="connsiteY0" fmla="*/ 0 h 2301074"/>
                <a:gd name="connsiteX1" fmla="*/ 3285759 w 3567985"/>
                <a:gd name="connsiteY1" fmla="*/ 155930 h 2301074"/>
                <a:gd name="connsiteX2" fmla="*/ 3567985 w 3567985"/>
                <a:gd name="connsiteY2" fmla="*/ 1084412 h 2301074"/>
                <a:gd name="connsiteX3" fmla="*/ 3289009 w 3567985"/>
                <a:gd name="connsiteY3" fmla="*/ 2126645 h 2301074"/>
                <a:gd name="connsiteX4" fmla="*/ 0 w 3567985"/>
                <a:gd name="connsiteY4" fmla="*/ 2301074 h 2301074"/>
                <a:gd name="connsiteX5" fmla="*/ 238936 w 3567985"/>
                <a:gd name="connsiteY5" fmla="*/ 0 h 2301074"/>
                <a:gd name="connsiteX0" fmla="*/ 177325 w 3506374"/>
                <a:gd name="connsiteY0" fmla="*/ 0 h 2465979"/>
                <a:gd name="connsiteX1" fmla="*/ 3224148 w 3506374"/>
                <a:gd name="connsiteY1" fmla="*/ 155930 h 2465979"/>
                <a:gd name="connsiteX2" fmla="*/ 3506374 w 3506374"/>
                <a:gd name="connsiteY2" fmla="*/ 1084412 h 2465979"/>
                <a:gd name="connsiteX3" fmla="*/ 3227398 w 3506374"/>
                <a:gd name="connsiteY3" fmla="*/ 2126645 h 2465979"/>
                <a:gd name="connsiteX4" fmla="*/ 0 w 3506374"/>
                <a:gd name="connsiteY4" fmla="*/ 2465979 h 2465979"/>
                <a:gd name="connsiteX5" fmla="*/ 177325 w 3506374"/>
                <a:gd name="connsiteY5" fmla="*/ 0 h 2465979"/>
                <a:gd name="connsiteX0" fmla="*/ 110113 w 3439162"/>
                <a:gd name="connsiteY0" fmla="*/ 0 h 2440609"/>
                <a:gd name="connsiteX1" fmla="*/ 3156936 w 3439162"/>
                <a:gd name="connsiteY1" fmla="*/ 155930 h 2440609"/>
                <a:gd name="connsiteX2" fmla="*/ 3439162 w 3439162"/>
                <a:gd name="connsiteY2" fmla="*/ 1084412 h 2440609"/>
                <a:gd name="connsiteX3" fmla="*/ 3160186 w 3439162"/>
                <a:gd name="connsiteY3" fmla="*/ 2126645 h 2440609"/>
                <a:gd name="connsiteX4" fmla="*/ 0 w 3439162"/>
                <a:gd name="connsiteY4" fmla="*/ 2440609 h 2440609"/>
                <a:gd name="connsiteX5" fmla="*/ 110113 w 3439162"/>
                <a:gd name="connsiteY5" fmla="*/ 0 h 2440609"/>
                <a:gd name="connsiteX0" fmla="*/ 782230 w 3439162"/>
                <a:gd name="connsiteY0" fmla="*/ 0 h 2719680"/>
                <a:gd name="connsiteX1" fmla="*/ 3156936 w 3439162"/>
                <a:gd name="connsiteY1" fmla="*/ 435001 h 2719680"/>
                <a:gd name="connsiteX2" fmla="*/ 3439162 w 3439162"/>
                <a:gd name="connsiteY2" fmla="*/ 1363483 h 2719680"/>
                <a:gd name="connsiteX3" fmla="*/ 3160186 w 3439162"/>
                <a:gd name="connsiteY3" fmla="*/ 2405716 h 2719680"/>
                <a:gd name="connsiteX4" fmla="*/ 0 w 3439162"/>
                <a:gd name="connsiteY4" fmla="*/ 2719680 h 2719680"/>
                <a:gd name="connsiteX5" fmla="*/ 782230 w 3439162"/>
                <a:gd name="connsiteY5" fmla="*/ 0 h 2719680"/>
                <a:gd name="connsiteX0" fmla="*/ 0 w 2656932"/>
                <a:gd name="connsiteY0" fmla="*/ 0 h 2783105"/>
                <a:gd name="connsiteX1" fmla="*/ 2374706 w 2656932"/>
                <a:gd name="connsiteY1" fmla="*/ 435001 h 2783105"/>
                <a:gd name="connsiteX2" fmla="*/ 2656932 w 2656932"/>
                <a:gd name="connsiteY2" fmla="*/ 1363483 h 2783105"/>
                <a:gd name="connsiteX3" fmla="*/ 2377956 w 2656932"/>
                <a:gd name="connsiteY3" fmla="*/ 2405716 h 2783105"/>
                <a:gd name="connsiteX4" fmla="*/ 287557 w 2656932"/>
                <a:gd name="connsiteY4" fmla="*/ 2783105 h 2783105"/>
                <a:gd name="connsiteX5" fmla="*/ 0 w 2656932"/>
                <a:gd name="connsiteY5" fmla="*/ 0 h 2783105"/>
                <a:gd name="connsiteX0" fmla="*/ 45053 w 2701985"/>
                <a:gd name="connsiteY0" fmla="*/ 0 h 2760460"/>
                <a:gd name="connsiteX1" fmla="*/ 2419759 w 2701985"/>
                <a:gd name="connsiteY1" fmla="*/ 435001 h 2760460"/>
                <a:gd name="connsiteX2" fmla="*/ 2701985 w 2701985"/>
                <a:gd name="connsiteY2" fmla="*/ 1363483 h 2760460"/>
                <a:gd name="connsiteX3" fmla="*/ 2423009 w 2701985"/>
                <a:gd name="connsiteY3" fmla="*/ 2405716 h 2760460"/>
                <a:gd name="connsiteX4" fmla="*/ 0 w 2701985"/>
                <a:gd name="connsiteY4" fmla="*/ 2760460 h 2760460"/>
                <a:gd name="connsiteX5" fmla="*/ 45053 w 2701985"/>
                <a:gd name="connsiteY5" fmla="*/ 0 h 2760460"/>
                <a:gd name="connsiteX0" fmla="*/ 45053 w 2701985"/>
                <a:gd name="connsiteY0" fmla="*/ 0 h 2760460"/>
                <a:gd name="connsiteX1" fmla="*/ 2664475 w 2701985"/>
                <a:gd name="connsiteY1" fmla="*/ 30802 h 2760460"/>
                <a:gd name="connsiteX2" fmla="*/ 2701985 w 2701985"/>
                <a:gd name="connsiteY2" fmla="*/ 1363483 h 2760460"/>
                <a:gd name="connsiteX3" fmla="*/ 2423009 w 2701985"/>
                <a:gd name="connsiteY3" fmla="*/ 2405716 h 2760460"/>
                <a:gd name="connsiteX4" fmla="*/ 0 w 2701985"/>
                <a:gd name="connsiteY4" fmla="*/ 2760460 h 2760460"/>
                <a:gd name="connsiteX5" fmla="*/ 45053 w 2701985"/>
                <a:gd name="connsiteY5" fmla="*/ 0 h 2760460"/>
                <a:gd name="connsiteX0" fmla="*/ 45053 w 2702003"/>
                <a:gd name="connsiteY0" fmla="*/ 0 h 2760460"/>
                <a:gd name="connsiteX1" fmla="*/ 2664475 w 2702003"/>
                <a:gd name="connsiteY1" fmla="*/ 30802 h 2760460"/>
                <a:gd name="connsiteX2" fmla="*/ 2701985 w 2702003"/>
                <a:gd name="connsiteY2" fmla="*/ 1363483 h 2760460"/>
                <a:gd name="connsiteX3" fmla="*/ 2702003 w 2702003"/>
                <a:gd name="connsiteY3" fmla="*/ 2709911 h 2760460"/>
                <a:gd name="connsiteX4" fmla="*/ 0 w 2702003"/>
                <a:gd name="connsiteY4" fmla="*/ 2760460 h 2760460"/>
                <a:gd name="connsiteX5" fmla="*/ 45053 w 2702003"/>
                <a:gd name="connsiteY5" fmla="*/ 0 h 2760460"/>
                <a:gd name="connsiteX0" fmla="*/ 45053 w 2702003"/>
                <a:gd name="connsiteY0" fmla="*/ 0 h 2760460"/>
                <a:gd name="connsiteX1" fmla="*/ 2664475 w 2702003"/>
                <a:gd name="connsiteY1" fmla="*/ 30802 h 2760460"/>
                <a:gd name="connsiteX2" fmla="*/ 2664475 w 2702003"/>
                <a:gd name="connsiteY2" fmla="*/ 1395631 h 2760460"/>
                <a:gd name="connsiteX3" fmla="*/ 2702003 w 2702003"/>
                <a:gd name="connsiteY3" fmla="*/ 2709911 h 2760460"/>
                <a:gd name="connsiteX4" fmla="*/ 0 w 2702003"/>
                <a:gd name="connsiteY4" fmla="*/ 2760460 h 2760460"/>
                <a:gd name="connsiteX5" fmla="*/ 45053 w 2702003"/>
                <a:gd name="connsiteY5" fmla="*/ 0 h 2760460"/>
                <a:gd name="connsiteX0" fmla="*/ 45053 w 2664481"/>
                <a:gd name="connsiteY0" fmla="*/ 0 h 2760460"/>
                <a:gd name="connsiteX1" fmla="*/ 2664475 w 2664481"/>
                <a:gd name="connsiteY1" fmla="*/ 30802 h 2760460"/>
                <a:gd name="connsiteX2" fmla="*/ 2664475 w 2664481"/>
                <a:gd name="connsiteY2" fmla="*/ 1395631 h 2760460"/>
                <a:gd name="connsiteX3" fmla="*/ 2664475 w 2664481"/>
                <a:gd name="connsiteY3" fmla="*/ 2709911 h 2760460"/>
                <a:gd name="connsiteX4" fmla="*/ 0 w 2664481"/>
                <a:gd name="connsiteY4" fmla="*/ 2760460 h 2760460"/>
                <a:gd name="connsiteX5" fmla="*/ 45053 w 2664481"/>
                <a:gd name="connsiteY5" fmla="*/ 0 h 2760460"/>
                <a:gd name="connsiteX0" fmla="*/ 45053 w 2664481"/>
                <a:gd name="connsiteY0" fmla="*/ 0 h 2760460"/>
                <a:gd name="connsiteX1" fmla="*/ 2664475 w 2664481"/>
                <a:gd name="connsiteY1" fmla="*/ 30802 h 2760460"/>
                <a:gd name="connsiteX2" fmla="*/ 2664475 w 2664481"/>
                <a:gd name="connsiteY2" fmla="*/ 1395631 h 2760460"/>
                <a:gd name="connsiteX3" fmla="*/ 2664475 w 2664481"/>
                <a:gd name="connsiteY3" fmla="*/ 2709911 h 2760460"/>
                <a:gd name="connsiteX4" fmla="*/ 0 w 2664481"/>
                <a:gd name="connsiteY4" fmla="*/ 2760460 h 2760460"/>
                <a:gd name="connsiteX5" fmla="*/ 45053 w 2664481"/>
                <a:gd name="connsiteY5" fmla="*/ 0 h 2760460"/>
                <a:gd name="connsiteX0" fmla="*/ 37527 w 2664481"/>
                <a:gd name="connsiteY0" fmla="*/ 0 h 2729658"/>
                <a:gd name="connsiteX1" fmla="*/ 2664475 w 2664481"/>
                <a:gd name="connsiteY1" fmla="*/ 0 h 2729658"/>
                <a:gd name="connsiteX2" fmla="*/ 2664475 w 2664481"/>
                <a:gd name="connsiteY2" fmla="*/ 1364829 h 2729658"/>
                <a:gd name="connsiteX3" fmla="*/ 2664475 w 2664481"/>
                <a:gd name="connsiteY3" fmla="*/ 2679109 h 2729658"/>
                <a:gd name="connsiteX4" fmla="*/ 0 w 2664481"/>
                <a:gd name="connsiteY4" fmla="*/ 2729658 h 2729658"/>
                <a:gd name="connsiteX5" fmla="*/ 37527 w 2664481"/>
                <a:gd name="connsiteY5" fmla="*/ 0 h 2729658"/>
                <a:gd name="connsiteX0" fmla="*/ 0 w 2626954"/>
                <a:gd name="connsiteY0" fmla="*/ 0 h 2729658"/>
                <a:gd name="connsiteX1" fmla="*/ 2626948 w 2626954"/>
                <a:gd name="connsiteY1" fmla="*/ 0 h 2729658"/>
                <a:gd name="connsiteX2" fmla="*/ 2626948 w 2626954"/>
                <a:gd name="connsiteY2" fmla="*/ 1364829 h 2729658"/>
                <a:gd name="connsiteX3" fmla="*/ 2626948 w 2626954"/>
                <a:gd name="connsiteY3" fmla="*/ 2679109 h 2729658"/>
                <a:gd name="connsiteX4" fmla="*/ 0 w 2626954"/>
                <a:gd name="connsiteY4" fmla="*/ 2729658 h 2729658"/>
                <a:gd name="connsiteX5" fmla="*/ 0 w 2626954"/>
                <a:gd name="connsiteY5" fmla="*/ 0 h 272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6954" h="2729658">
                  <a:moveTo>
                    <a:pt x="0" y="0"/>
                  </a:moveTo>
                  <a:lnTo>
                    <a:pt x="2626948" y="0"/>
                  </a:lnTo>
                  <a:lnTo>
                    <a:pt x="2626948" y="1364829"/>
                  </a:lnTo>
                  <a:cubicBezTo>
                    <a:pt x="2626954" y="1813638"/>
                    <a:pt x="2626942" y="2230300"/>
                    <a:pt x="2626948" y="2679109"/>
                  </a:cubicBezTo>
                  <a:lnTo>
                    <a:pt x="0" y="2729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9" name="דיאגרמה 4"/>
            <p:cNvGraphicFramePr/>
            <p:nvPr>
              <p:extLst>
                <p:ext uri="{D42A27DB-BD31-4B8C-83A1-F6EECF244321}">
                  <p14:modId xmlns:p14="http://schemas.microsoft.com/office/powerpoint/2010/main" val="3025228865"/>
                </p:ext>
              </p:extLst>
            </p:nvPr>
          </p:nvGraphicFramePr>
          <p:xfrm>
            <a:off x="2411760" y="314401"/>
            <a:ext cx="5328592" cy="54005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14</cp:revision>
  <dcterms:created xsi:type="dcterms:W3CDTF">2013-03-13T23:07:56Z</dcterms:created>
  <dcterms:modified xsi:type="dcterms:W3CDTF">2022-05-04T14:46:59Z</dcterms:modified>
</cp:coreProperties>
</file>