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69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AE7E4-CEDD-4867-B403-475F90E322EC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DFBAC1-1FDC-4263-8C0E-71A66AAD31C1}">
      <dgm:prSet phldrT="[Text]" custT="1"/>
      <dgm:spPr/>
      <dgm:t>
        <a:bodyPr anchor="t" anchorCtr="0"/>
        <a:lstStyle/>
        <a:p>
          <a:pPr algn="l"/>
          <a:r>
            <a:rPr 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 a b c d e f g h i j k l m n o p q r s t u v w x y z</a:t>
          </a:r>
        </a:p>
      </dgm:t>
    </dgm:pt>
    <dgm:pt modelId="{9726B103-F280-4C75-BC5A-0447AFE75A7C}" type="parTrans" cxnId="{DBB23133-7886-463A-A95F-DE0E8D6951FB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843FA99-07CE-4C96-BFE9-F525B19F1E1B}" type="sibTrans" cxnId="{DBB23133-7886-463A-A95F-DE0E8D6951FB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D2F12A6-CF3F-4E68-BB29-4265CE2A059C}">
      <dgm:prSet phldrT="[Text]" custT="1"/>
      <dgm:spPr/>
      <dgm:t>
        <a:bodyPr anchor="b" anchorCtr="1"/>
        <a:lstStyle/>
        <a:p>
          <a:pPr algn="l"/>
          <a:r>
            <a:rPr 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2 a b c d e f g h i j k l m n o p q r s t u v w x y z</a:t>
          </a:r>
        </a:p>
      </dgm:t>
    </dgm:pt>
    <dgm:pt modelId="{7958BEFA-3C35-4CE2-B7D9-01AE37DAF214}" type="parTrans" cxnId="{CC98BCD2-F08B-4515-9C64-DEF6DC3BDFDA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979E42-57D8-40B1-A48E-3EC16E4435DC}" type="sibTrans" cxnId="{CC98BCD2-F08B-4515-9C64-DEF6DC3BDFDA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BB0AA44-473A-46F4-BB36-5985978EDA49}">
      <dgm:prSet phldrT="[Text]" custT="1"/>
      <dgm:spPr/>
      <dgm:t>
        <a:bodyPr anchor="ctr" anchorCtr="0"/>
        <a:lstStyle/>
        <a:p>
          <a:pPr algn="l"/>
          <a:r>
            <a:rPr 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3 a b c d e f g h i j k l m n o p q r s t u v w x y z</a:t>
          </a:r>
        </a:p>
      </dgm:t>
    </dgm:pt>
    <dgm:pt modelId="{1A5612F9-9449-4092-BD90-ED971B73271E}" type="parTrans" cxnId="{D3F941EF-F9D7-4FF9-ADE5-0AF34D1C04DD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2209C6B-8284-4C47-9F80-D53E98BC4B7B}" type="sibTrans" cxnId="{D3F941EF-F9D7-4FF9-ADE5-0AF34D1C04DD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3ED785D-A9B0-4B3F-99C2-79F82398C8BA}" type="pres">
      <dgm:prSet presAssocID="{5CAAE7E4-CEDD-4867-B403-475F90E322EC}" presName="Name0" presStyleCnt="0">
        <dgm:presLayoutVars>
          <dgm:chMax val="7"/>
          <dgm:resizeHandles val="exact"/>
        </dgm:presLayoutVars>
      </dgm:prSet>
      <dgm:spPr/>
    </dgm:pt>
    <dgm:pt modelId="{CE2B0531-D70F-4684-94BA-2B72C949BE9C}" type="pres">
      <dgm:prSet presAssocID="{5CAAE7E4-CEDD-4867-B403-475F90E322EC}" presName="comp1" presStyleCnt="0"/>
      <dgm:spPr/>
    </dgm:pt>
    <dgm:pt modelId="{6F5274CC-A6B6-48B8-9EC2-CCAF70AFDFD1}" type="pres">
      <dgm:prSet presAssocID="{5CAAE7E4-CEDD-4867-B403-475F90E322EC}" presName="circle1" presStyleLbl="node1" presStyleIdx="0" presStyleCnt="3"/>
      <dgm:spPr/>
    </dgm:pt>
    <dgm:pt modelId="{423614EB-0713-4066-8D89-B00693534156}" type="pres">
      <dgm:prSet presAssocID="{5CAAE7E4-CEDD-4867-B403-475F90E322EC}" presName="c1text" presStyleLbl="node1" presStyleIdx="0" presStyleCnt="3">
        <dgm:presLayoutVars>
          <dgm:bulletEnabled val="1"/>
        </dgm:presLayoutVars>
      </dgm:prSet>
      <dgm:spPr/>
    </dgm:pt>
    <dgm:pt modelId="{3B3DF5F9-4C13-4E9F-B956-643237A23AC2}" type="pres">
      <dgm:prSet presAssocID="{5CAAE7E4-CEDD-4867-B403-475F90E322EC}" presName="comp2" presStyleCnt="0"/>
      <dgm:spPr/>
    </dgm:pt>
    <dgm:pt modelId="{77D2C4B5-81FB-441C-AB97-0F1EAFA9A1CE}" type="pres">
      <dgm:prSet presAssocID="{5CAAE7E4-CEDD-4867-B403-475F90E322EC}" presName="circle2" presStyleLbl="node1" presStyleIdx="1" presStyleCnt="3"/>
      <dgm:spPr/>
    </dgm:pt>
    <dgm:pt modelId="{8CB4E2DD-F568-4FF8-B211-4DC2E69CB3CE}" type="pres">
      <dgm:prSet presAssocID="{5CAAE7E4-CEDD-4867-B403-475F90E322EC}" presName="c2text" presStyleLbl="node1" presStyleIdx="1" presStyleCnt="3">
        <dgm:presLayoutVars>
          <dgm:bulletEnabled val="1"/>
        </dgm:presLayoutVars>
      </dgm:prSet>
      <dgm:spPr/>
    </dgm:pt>
    <dgm:pt modelId="{6E3F5F8A-24D8-4A1A-BC48-E0ACB3786767}" type="pres">
      <dgm:prSet presAssocID="{5CAAE7E4-CEDD-4867-B403-475F90E322EC}" presName="comp3" presStyleCnt="0"/>
      <dgm:spPr/>
    </dgm:pt>
    <dgm:pt modelId="{83671F80-26EE-4216-822B-ED910702756D}" type="pres">
      <dgm:prSet presAssocID="{5CAAE7E4-CEDD-4867-B403-475F90E322EC}" presName="circle3" presStyleLbl="node1" presStyleIdx="2" presStyleCnt="3"/>
      <dgm:spPr/>
    </dgm:pt>
    <dgm:pt modelId="{E39AF9D7-D26A-4C8B-907C-FBFE89C098EE}" type="pres">
      <dgm:prSet presAssocID="{5CAAE7E4-CEDD-4867-B403-475F90E322EC}" presName="c3text" presStyleLbl="node1" presStyleIdx="2" presStyleCnt="3">
        <dgm:presLayoutVars>
          <dgm:bulletEnabled val="1"/>
        </dgm:presLayoutVars>
      </dgm:prSet>
      <dgm:spPr/>
    </dgm:pt>
  </dgm:ptLst>
  <dgm:cxnLst>
    <dgm:cxn modelId="{A780D70D-6C70-4CEE-9FE9-92CF06D71EF8}" type="presOf" srcId="{5CAAE7E4-CEDD-4867-B403-475F90E322EC}" destId="{83ED785D-A9B0-4B3F-99C2-79F82398C8BA}" srcOrd="0" destOrd="0" presId="urn:microsoft.com/office/officeart/2005/8/layout/venn2"/>
    <dgm:cxn modelId="{32EFC615-D90A-40F6-A606-BAE9A8323DF3}" type="presOf" srcId="{80DFBAC1-1FDC-4263-8C0E-71A66AAD31C1}" destId="{6F5274CC-A6B6-48B8-9EC2-CCAF70AFDFD1}" srcOrd="0" destOrd="0" presId="urn:microsoft.com/office/officeart/2005/8/layout/venn2"/>
    <dgm:cxn modelId="{DD9A1021-6DFB-4077-AF08-0401F5FCCD5C}" type="presOf" srcId="{8BB0AA44-473A-46F4-BB36-5985978EDA49}" destId="{E39AF9D7-D26A-4C8B-907C-FBFE89C098EE}" srcOrd="1" destOrd="0" presId="urn:microsoft.com/office/officeart/2005/8/layout/venn2"/>
    <dgm:cxn modelId="{DBB23133-7886-463A-A95F-DE0E8D6951FB}" srcId="{5CAAE7E4-CEDD-4867-B403-475F90E322EC}" destId="{80DFBAC1-1FDC-4263-8C0E-71A66AAD31C1}" srcOrd="0" destOrd="0" parTransId="{9726B103-F280-4C75-BC5A-0447AFE75A7C}" sibTransId="{4843FA99-07CE-4C96-BFE9-F525B19F1E1B}"/>
    <dgm:cxn modelId="{68FCA43E-C220-4412-A136-A0F9E0CFFEBD}" type="presOf" srcId="{8BB0AA44-473A-46F4-BB36-5985978EDA49}" destId="{83671F80-26EE-4216-822B-ED910702756D}" srcOrd="0" destOrd="0" presId="urn:microsoft.com/office/officeart/2005/8/layout/venn2"/>
    <dgm:cxn modelId="{66114D50-7BB2-43C0-B12E-33AE3CD5C9E9}" type="presOf" srcId="{5D2F12A6-CF3F-4E68-BB29-4265CE2A059C}" destId="{8CB4E2DD-F568-4FF8-B211-4DC2E69CB3CE}" srcOrd="1" destOrd="0" presId="urn:microsoft.com/office/officeart/2005/8/layout/venn2"/>
    <dgm:cxn modelId="{9FA0CAA3-05A6-4462-B5BA-A2EB50FD6F36}" type="presOf" srcId="{5D2F12A6-CF3F-4E68-BB29-4265CE2A059C}" destId="{77D2C4B5-81FB-441C-AB97-0F1EAFA9A1CE}" srcOrd="0" destOrd="0" presId="urn:microsoft.com/office/officeart/2005/8/layout/venn2"/>
    <dgm:cxn modelId="{CC98BCD2-F08B-4515-9C64-DEF6DC3BDFDA}" srcId="{5CAAE7E4-CEDD-4867-B403-475F90E322EC}" destId="{5D2F12A6-CF3F-4E68-BB29-4265CE2A059C}" srcOrd="1" destOrd="0" parTransId="{7958BEFA-3C35-4CE2-B7D9-01AE37DAF214}" sibTransId="{1D979E42-57D8-40B1-A48E-3EC16E4435DC}"/>
    <dgm:cxn modelId="{A36596DB-0C31-471A-BC84-502B116FC49F}" type="presOf" srcId="{80DFBAC1-1FDC-4263-8C0E-71A66AAD31C1}" destId="{423614EB-0713-4066-8D89-B00693534156}" srcOrd="1" destOrd="0" presId="urn:microsoft.com/office/officeart/2005/8/layout/venn2"/>
    <dgm:cxn modelId="{D3F941EF-F9D7-4FF9-ADE5-0AF34D1C04DD}" srcId="{5CAAE7E4-CEDD-4867-B403-475F90E322EC}" destId="{8BB0AA44-473A-46F4-BB36-5985978EDA49}" srcOrd="2" destOrd="0" parTransId="{1A5612F9-9449-4092-BD90-ED971B73271E}" sibTransId="{E2209C6B-8284-4C47-9F80-D53E98BC4B7B}"/>
    <dgm:cxn modelId="{F1139647-984E-4C84-A687-8AB34EEC29CC}" type="presParOf" srcId="{83ED785D-A9B0-4B3F-99C2-79F82398C8BA}" destId="{CE2B0531-D70F-4684-94BA-2B72C949BE9C}" srcOrd="0" destOrd="0" presId="urn:microsoft.com/office/officeart/2005/8/layout/venn2"/>
    <dgm:cxn modelId="{0C7837D6-EECF-42BE-A5CE-E8C0D6FB5B94}" type="presParOf" srcId="{CE2B0531-D70F-4684-94BA-2B72C949BE9C}" destId="{6F5274CC-A6B6-48B8-9EC2-CCAF70AFDFD1}" srcOrd="0" destOrd="0" presId="urn:microsoft.com/office/officeart/2005/8/layout/venn2"/>
    <dgm:cxn modelId="{23F53C99-0C5E-47E4-A9B1-2A39F5312ECF}" type="presParOf" srcId="{CE2B0531-D70F-4684-94BA-2B72C949BE9C}" destId="{423614EB-0713-4066-8D89-B00693534156}" srcOrd="1" destOrd="0" presId="urn:microsoft.com/office/officeart/2005/8/layout/venn2"/>
    <dgm:cxn modelId="{D2477CCB-70BF-4408-BCC3-36134EB0111C}" type="presParOf" srcId="{83ED785D-A9B0-4B3F-99C2-79F82398C8BA}" destId="{3B3DF5F9-4C13-4E9F-B956-643237A23AC2}" srcOrd="1" destOrd="0" presId="urn:microsoft.com/office/officeart/2005/8/layout/venn2"/>
    <dgm:cxn modelId="{7B2B56E8-F3DA-4FB2-AE1D-C82AE0A9D828}" type="presParOf" srcId="{3B3DF5F9-4C13-4E9F-B956-643237A23AC2}" destId="{77D2C4B5-81FB-441C-AB97-0F1EAFA9A1CE}" srcOrd="0" destOrd="0" presId="urn:microsoft.com/office/officeart/2005/8/layout/venn2"/>
    <dgm:cxn modelId="{29018C38-5BEE-455D-85D9-D0A3BF863A03}" type="presParOf" srcId="{3B3DF5F9-4C13-4E9F-B956-643237A23AC2}" destId="{8CB4E2DD-F568-4FF8-B211-4DC2E69CB3CE}" srcOrd="1" destOrd="0" presId="urn:microsoft.com/office/officeart/2005/8/layout/venn2"/>
    <dgm:cxn modelId="{686F9897-EB05-43A3-8F84-30DF6CC4AC60}" type="presParOf" srcId="{83ED785D-A9B0-4B3F-99C2-79F82398C8BA}" destId="{6E3F5F8A-24D8-4A1A-BC48-E0ACB3786767}" srcOrd="2" destOrd="0" presId="urn:microsoft.com/office/officeart/2005/8/layout/venn2"/>
    <dgm:cxn modelId="{7C31E996-337F-4FE0-B706-BEB62A58E0BB}" type="presParOf" srcId="{6E3F5F8A-24D8-4A1A-BC48-E0ACB3786767}" destId="{83671F80-26EE-4216-822B-ED910702756D}" srcOrd="0" destOrd="0" presId="urn:microsoft.com/office/officeart/2005/8/layout/venn2"/>
    <dgm:cxn modelId="{C0A60E25-6E48-41DA-8342-5F0844F56D18}" type="presParOf" srcId="{6E3F5F8A-24D8-4A1A-BC48-E0ACB3786767}" destId="{E39AF9D7-D26A-4C8B-907C-FBFE89C098E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274CC-A6B6-48B8-9EC2-CCAF70AFDFD1}">
      <dsp:nvSpPr>
        <dsp:cNvPr id="0" name=""/>
        <dsp:cNvSpPr/>
      </dsp:nvSpPr>
      <dsp:spPr>
        <a:xfrm>
          <a:off x="960084" y="0"/>
          <a:ext cx="3840339" cy="38403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 a b c d e f g h i j k l m n o p q r s t u v w x y z</a:t>
          </a:r>
        </a:p>
      </dsp:txBody>
      <dsp:txXfrm>
        <a:off x="2209155" y="192016"/>
        <a:ext cx="1342198" cy="576050"/>
      </dsp:txXfrm>
    </dsp:sp>
    <dsp:sp modelId="{77D2C4B5-81FB-441C-AB97-0F1EAFA9A1CE}">
      <dsp:nvSpPr>
        <dsp:cNvPr id="0" name=""/>
        <dsp:cNvSpPr/>
      </dsp:nvSpPr>
      <dsp:spPr>
        <a:xfrm>
          <a:off x="1440127" y="960084"/>
          <a:ext cx="2880254" cy="28802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b" anchorCtr="1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2 a b c d e f g h i j k l m n o p q r s t u v w x y z</a:t>
          </a:r>
        </a:p>
      </dsp:txBody>
      <dsp:txXfrm>
        <a:off x="2209155" y="1140100"/>
        <a:ext cx="1342198" cy="540047"/>
      </dsp:txXfrm>
    </dsp:sp>
    <dsp:sp modelId="{83671F80-26EE-4216-822B-ED910702756D}">
      <dsp:nvSpPr>
        <dsp:cNvPr id="0" name=""/>
        <dsp:cNvSpPr/>
      </dsp:nvSpPr>
      <dsp:spPr>
        <a:xfrm>
          <a:off x="1920169" y="1920169"/>
          <a:ext cx="1920169" cy="19201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3 a b c d e f g h i j k l m n o p q r s t u v w x y z</a:t>
          </a:r>
        </a:p>
      </dsp:txBody>
      <dsp:txXfrm>
        <a:off x="2201372" y="2400211"/>
        <a:ext cx="1357764" cy="960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9AC34D3-ADCF-D7D1-7931-A35203E7D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873953"/>
              </p:ext>
            </p:extLst>
          </p:nvPr>
        </p:nvGraphicFramePr>
        <p:xfrm>
          <a:off x="1440127" y="959555"/>
          <a:ext cx="5760509" cy="3840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29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Noto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76</TotalTime>
  <Words>81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16</cp:revision>
  <dcterms:created xsi:type="dcterms:W3CDTF">2022-07-08T10:26:52Z</dcterms:created>
  <dcterms:modified xsi:type="dcterms:W3CDTF">2022-07-19T16:51:09Z</dcterms:modified>
</cp:coreProperties>
</file>