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accent1"/>
              </a:solidFill>
            </a:ln>
          </a:left>
          <a:right>
            <a:ln w="12700">
              <a:solidFill>
                <a:schemeClr val="accent1"/>
              </a:solidFill>
            </a:ln>
          </a:right>
          <a:top>
            <a:ln w="12700">
              <a:solidFill>
                <a:schemeClr val="accent1"/>
              </a:solidFill>
            </a:ln>
          </a:top>
          <a:bottom>
            <a:ln w="12700">
              <a:solidFill>
                <a:schemeClr val="accent1"/>
              </a:solidFill>
            </a:ln>
          </a:bottom>
          <a:insideH>
            <a:ln w="12700">
              <a:solidFill>
                <a:schemeClr val="accent1"/>
              </a:solidFill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  <a:fill>
          <a:solidFill>
            <a:schemeClr val="accent1">
              <a:tint val="2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accen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236" y="9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0B5CFFD-C28E-4F99-A0AE-37E23A3D8A38}" type="datetimeFigureOut">
              <a:rPr lang="en-US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119A10-C191-488C-8380-88750C29A35E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3229B6-17D9-F7D6-46D5-9BB8D08DD549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Agenda | Side-by-s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31837" y="2194089"/>
            <a:ext cx="3490913" cy="898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2"/>
                </a:solidFill>
                <a:latin typeface="Poppins Medium"/>
                <a:cs typeface="Poppins Medium"/>
              </a:defRPr>
            </a:lvl1pPr>
          </a:lstStyle>
          <a:p>
            <a:pPr lvl="0">
              <a:defRPr/>
            </a:pPr>
            <a:r>
              <a:rPr lang="en-US"/>
              <a:t>Side-by-side Agenda layout</a:t>
            </a:r>
            <a:endParaRPr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/>
                <a:cs typeface="Poppins SemiBold"/>
              </a:defRPr>
            </a:lvl1pPr>
          </a:lstStyle>
          <a:p>
            <a:pPr algn="r">
              <a:defRPr/>
            </a:pPr>
            <a:fld id="{866D8E11-A83D-46AC-BA35-C493C365AC69}" type="slidenum">
              <a:rPr lang="en-US"/>
              <a:t>‹#›</a:t>
            </a:fld>
            <a:endParaRPr lang="en-US"/>
          </a:p>
        </p:txBody>
      </p:sp>
      <p:sp>
        <p:nvSpPr>
          <p:cNvPr id="35" name="Text Placeholder 2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556250" y="2284209"/>
            <a:ext cx="4695825" cy="32070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1440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00" b="0">
                <a:solidFill>
                  <a:schemeClr val="tx1"/>
                </a:solidFill>
                <a:latin typeface="+mn-lt"/>
                <a:cs typeface="Poppins Light"/>
              </a:defRPr>
            </a:lvl1pPr>
          </a:lstStyle>
          <a:p>
            <a:pPr lvl="0">
              <a:defRPr/>
            </a:pPr>
            <a:r>
              <a:rPr lang="en-AU"/>
              <a:t>Section title here</a:t>
            </a:r>
            <a:br>
              <a:rPr lang="en-AU"/>
            </a:br>
            <a:r>
              <a:rPr lang="en-AU"/>
              <a:t>Short description of content.</a:t>
            </a:r>
            <a:endParaRPr/>
          </a:p>
          <a:p>
            <a:pPr marL="342900" marR="0" lvl="0" indent="-342900" algn="l" defTabSz="91440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+mj-lt"/>
              <a:buAutoNum type="arabicPeriod"/>
              <a:defRPr/>
            </a:pPr>
            <a:r>
              <a:rPr lang="en-AU"/>
              <a:t>Section title here</a:t>
            </a:r>
            <a:br>
              <a:rPr lang="en-AU"/>
            </a:br>
            <a:r>
              <a:rPr lang="en-AU"/>
              <a:t>Short description of content.</a:t>
            </a:r>
            <a:endParaRPr lang="en-US"/>
          </a:p>
          <a:p>
            <a:pPr marL="342900" marR="0" lvl="0" indent="-342900" algn="l" defTabSz="91440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+mj-lt"/>
              <a:buAutoNum type="arabicPeriod"/>
              <a:defRPr/>
            </a:pPr>
            <a:r>
              <a:rPr lang="en-AU"/>
              <a:t>Section title here</a:t>
            </a:r>
            <a:br>
              <a:rPr lang="en-AU"/>
            </a:br>
            <a:r>
              <a:rPr lang="en-AU"/>
              <a:t>Short description of content.</a:t>
            </a:r>
            <a:endParaRPr lang="en-US"/>
          </a:p>
          <a:p>
            <a:pPr marL="342900" marR="0" lvl="0" indent="-342900" algn="l" defTabSz="91440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+mj-lt"/>
              <a:buAutoNum type="arabicPeriod"/>
              <a:defRPr/>
            </a:pPr>
            <a:r>
              <a:rPr lang="en-AU"/>
              <a:t>Section title here</a:t>
            </a:r>
            <a:br>
              <a:rPr lang="en-AU"/>
            </a:br>
            <a:r>
              <a:rPr lang="en-AU"/>
              <a:t>Short description of content.</a:t>
            </a:r>
            <a:endParaRPr lang="en-US"/>
          </a:p>
        </p:txBody>
      </p:sp>
      <p:grpSp>
        <p:nvGrpSpPr>
          <p:cNvPr id="23" name="Group 22"/>
          <p:cNvGrpSpPr/>
          <p:nvPr userDrawn="1"/>
        </p:nvGrpSpPr>
        <p:grpSpPr bwMode="auto">
          <a:xfrm rot="16199998">
            <a:off x="6061664" y="-6061659"/>
            <a:ext cx="68678" cy="12192005"/>
            <a:chOff x="4713353" y="-1"/>
            <a:chExt cx="73891" cy="6858002"/>
          </a:xfrm>
        </p:grpSpPr>
        <p:sp>
          <p:nvSpPr>
            <p:cNvPr id="25" name="Rectangle 24"/>
            <p:cNvSpPr/>
            <p:nvPr userDrawn="1"/>
          </p:nvSpPr>
          <p:spPr bwMode="auto"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 userDrawn="1"/>
          </p:nvSpPr>
          <p:spPr bwMode="auto"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 bwMode="auto"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 bwMode="auto"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auto"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 bwMode="auto"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defRPr/>
            </a:pPr>
            <a:r>
              <a:rPr lang="en-AU" sz="800">
                <a:latin typeface="Poppins"/>
                <a:cs typeface="Poppins"/>
              </a:rPr>
              <a:t>Copyright © SUSE 2021 </a:t>
            </a:r>
            <a:endParaRPr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/>
                <a:cs typeface="Poppins SemiBold"/>
              </a:defRPr>
            </a:lvl1pPr>
          </a:lstStyle>
          <a:p>
            <a:pPr algn="r">
              <a:defRPr/>
            </a:pPr>
            <a:fld id="{866D8E11-A83D-46AC-BA35-C493C365AC69}" type="slidenum">
              <a:rPr lang="en-US"/>
              <a:t>‹#›</a:t>
            </a:fld>
            <a:endParaRPr lang="en-US"/>
          </a:p>
        </p:txBody>
      </p:sp>
      <p:sp>
        <p:nvSpPr>
          <p:cNvPr id="23" name="Title Placeholder 22"/>
          <p:cNvSpPr>
            <a:spLocks noGrp="1"/>
          </p:cNvSpPr>
          <p:nvPr>
            <p:ph type="title"/>
          </p:nvPr>
        </p:nvSpPr>
        <p:spPr bwMode="auto"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 bwMode="auto">
          <a:xfrm>
            <a:off x="731837" y="2528888"/>
            <a:ext cx="10728325" cy="183127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spcAft>
          <a:spcPts val="1000"/>
        </a:spcAft>
        <a:buNone/>
        <a:defRPr sz="3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lnSpc>
          <a:spcPct val="110000"/>
        </a:lnSpc>
        <a:spcBef>
          <a:spcPts val="1000"/>
        </a:spcBef>
        <a:spcAft>
          <a:spcPts val="600"/>
        </a:spcAft>
        <a:buClr>
          <a:schemeClr val="accent1"/>
        </a:buClr>
        <a:buFont typeface="Poppins Black"/>
        <a:buChar char="—"/>
        <a:defRPr sz="1800">
          <a:solidFill>
            <a:schemeClr val="tx2"/>
          </a:solidFill>
          <a:latin typeface="+mn-lt"/>
          <a:ea typeface="+mn-ea"/>
          <a:cs typeface="+mn-cs"/>
        </a:defRPr>
      </a:lvl1pPr>
      <a:lvl2pPr marL="800100" indent="-342900" algn="l" defTabSz="91440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SemiBold"/>
        <a:buChar char="–"/>
        <a:defRPr sz="1800">
          <a:solidFill>
            <a:schemeClr val="tx2"/>
          </a:solidFill>
          <a:latin typeface="+mn-lt"/>
          <a:ea typeface="+mn-ea"/>
          <a:cs typeface="+mn-cs"/>
        </a:defRPr>
      </a:lvl2pPr>
      <a:lvl3pPr marL="1257300" indent="-342900" algn="l" defTabSz="91440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/>
        <a:buChar char="–"/>
        <a:defRPr sz="18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/>
        <a:buChar char="–"/>
        <a:defRPr sz="18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/>
        <a:buChar char="–"/>
        <a:defRPr sz="18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400731" y="1444936"/>
          <a:ext cx="11463210" cy="173675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92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2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2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2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4289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  <a:defRPr/>
                      </a:pPr>
                      <a:endParaRPr dirty="0"/>
                    </a:p>
                  </a:txBody>
                  <a:tcPr marL="121807" marR="121807" marT="60904" marB="60904"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marL="121807" marR="121807" marT="60904" marB="60904"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marL="121807" marR="121807" marT="60904" marB="60904"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marL="121807" marR="121807" marT="60904" marB="60904"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marL="121807" marR="121807" marT="60904" marB="609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462">
                <a:tc>
                  <a:txBody>
                    <a:bodyPr/>
                    <a:lstStyle/>
                    <a:p>
                      <a:pPr marL="0" lvl="0" indent="0">
                        <a:buNone/>
                        <a:defRPr/>
                      </a:pPr>
                      <a:r>
                        <a:rPr lang="en-US" sz="2000" b="1" strike="noStrike">
                          <a:latin typeface="Work Sans"/>
                        </a:rPr>
                        <a:t>Delta</a:t>
                      </a:r>
                      <a:endParaRPr/>
                    </a:p>
                  </a:txBody>
                  <a:tcPr marL="121807" marR="121807" marT="60904" marB="60904" anchor="ctr"/>
                </a:tc>
                <a:tc gridSpan="3">
                  <a:txBody>
                    <a:bodyPr/>
                    <a:lstStyle/>
                    <a:p>
                      <a:pPr marL="0" indent="0" algn="ctr">
                        <a:buNone/>
                        <a:defRPr/>
                      </a:pPr>
                      <a:r>
                        <a:rPr lang="en-US" sz="2000" b="0">
                          <a:latin typeface="Work Sans"/>
                        </a:rPr>
                        <a:t>Next Available </a:t>
                      </a:r>
                      <a:endParaRPr/>
                    </a:p>
                  </a:txBody>
                  <a:tcPr marL="121807" marR="121807" marT="60904" marB="60904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  <a:defRPr/>
                      </a:pPr>
                      <a:r>
                        <a:rPr lang="en-US" sz="2000" b="0" dirty="0">
                          <a:latin typeface="Work Sans"/>
                        </a:rPr>
                        <a:t>As required</a:t>
                      </a:r>
                      <a:endParaRPr dirty="0"/>
                    </a:p>
                  </a:txBody>
                  <a:tcPr marL="121807" marR="121807" marT="60904" marB="609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USE Infinity">
  <a:themeElements>
    <a:clrScheme name="SUSE Infinity">
      <a:dk1>
        <a:srgbClr val="000000"/>
      </a:dk1>
      <a:lt1>
        <a:srgbClr val="FFFFFF"/>
      </a:lt1>
      <a:dk2>
        <a:srgbClr val="0C322C"/>
      </a:dk2>
      <a:lt2>
        <a:srgbClr val="EFEFEF"/>
      </a:lt2>
      <a:accent1>
        <a:srgbClr val="30BA78"/>
      </a:accent1>
      <a:accent2>
        <a:srgbClr val="192072"/>
      </a:accent2>
      <a:accent3>
        <a:srgbClr val="2453FF"/>
      </a:accent3>
      <a:accent4>
        <a:srgbClr val="FE7C3F"/>
      </a:accent4>
      <a:accent5>
        <a:srgbClr val="90EBCD"/>
      </a:accent5>
      <a:accent6>
        <a:srgbClr val="A5A5A5"/>
      </a:accent6>
      <a:hlink>
        <a:srgbClr val="ED7D31"/>
      </a:hlink>
      <a:folHlink>
        <a:srgbClr val="FFA56F"/>
      </a:folHlink>
    </a:clrScheme>
    <a:fontScheme name="SUSE Infinity">
      <a:majorFont>
        <a:latin typeface="Poppins Medium"/>
        <a:ea typeface="Arial"/>
        <a:cs typeface="Arial"/>
      </a:majorFont>
      <a:minorFont>
        <a:latin typeface="Poppins Light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</Words>
  <Application>Microsoft Office PowerPoint</Application>
  <DocSecurity>0</DocSecurity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Poppins</vt:lpstr>
      <vt:lpstr>Poppins Black</vt:lpstr>
      <vt:lpstr>Poppins Light</vt:lpstr>
      <vt:lpstr>Poppins Medium</vt:lpstr>
      <vt:lpstr>Poppins SemiBold</vt:lpstr>
      <vt:lpstr>Work Sans</vt:lpstr>
      <vt:lpstr>SUSE Infinity</vt:lpstr>
      <vt:lpstr>PowerPoint Presentation</vt:lpstr>
    </vt:vector>
  </TitlesOfParts>
  <Manager/>
  <Company>Deloitte Touche Tohmatsu Services,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Armstrong, India</dc:creator>
  <cp:keywords/>
  <dc:description/>
  <cp:lastModifiedBy>xisco</cp:lastModifiedBy>
  <cp:revision>182</cp:revision>
  <dcterms:created xsi:type="dcterms:W3CDTF">2020-11-17T10:12:06Z</dcterms:created>
  <dcterms:modified xsi:type="dcterms:W3CDTF">2024-09-11T12:48:11Z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0x010100CEBAD2D827DE544BACEFB2E97703F0C6</vt:lpwstr>
  </property>
</Properties>
</file>