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A975A-9921-D056-4945-59BD0F1A5EA3}" v="14" dt="2022-05-11T21:55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50"/>
    <p:restoredTop sz="96320"/>
  </p:normalViewPr>
  <p:slideViewPr>
    <p:cSldViewPr snapToGrid="0" snapToObjects="1" showGuides="1">
      <p:cViewPr>
        <p:scale>
          <a:sx n="33" d="100"/>
          <a:sy n="33" d="100"/>
        </p:scale>
        <p:origin x="792" y="1356"/>
      </p:cViewPr>
      <p:guideLst>
        <p:guide orient="horz" pos="1248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8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6A0C372-B21A-4F1E-B982-65E5186F53D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473E0C5-1C3D-4355-92D4-0278EE3652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EB094BB-8510-4806-BEB8-1037FAA27C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11171160" y="6294600"/>
            <a:ext cx="2872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Poppins Semi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B9D91-4B18-46DB-BE60-7654B194FF92}" type="slidenum">
              <a:rPr lang="en-US" sz="800" b="0" strike="noStrike" spc="-1">
                <a:solidFill>
                  <a:srgbClr val="000000"/>
                </a:solidFill>
                <a:latin typeface="Poppins SemiBold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4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64123" y="-2931104"/>
            <a:ext cx="18190935" cy="11780135"/>
          </a:xfrm>
          <a:prstGeom prst="rect">
            <a:avLst/>
          </a:prstGeom>
          <a:ln w="0">
            <a:noFill/>
          </a:ln>
          <a:effectLst>
            <a:softEdge rad="7632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SE Infinity">
  <a:themeElements>
    <a:clrScheme name="SUSE Infinity">
      <a:dk1>
        <a:sysClr val="windowText" lastClr="000000"/>
      </a:dk1>
      <a:lt1>
        <a:sysClr val="window" lastClr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Poppins SemiBold</vt:lpstr>
      <vt:lpstr>Symbol</vt:lpstr>
      <vt:lpstr>Times New Roman</vt:lpstr>
      <vt:lpstr>Wingdings</vt:lpstr>
      <vt:lpstr>SUSE Infinity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Armstrong, India</dc:creator>
  <dc:description/>
  <cp:lastModifiedBy>Administrator</cp:lastModifiedBy>
  <cp:revision>43</cp:revision>
  <dcterms:created xsi:type="dcterms:W3CDTF">2020-11-17T10:12:06Z</dcterms:created>
  <dcterms:modified xsi:type="dcterms:W3CDTF">2023-10-10T14:17:38Z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