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392C0F8-79C5-1813-8133-EC9CE3AF0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BCE46-791E-2264-3217-11BCDF86D5F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1970F-EBA5-4849-8B1D-48097A0C1347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DC8923A-265A-DFA0-86A0-82288A702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43FA286-B9A5-A0AA-6DB2-8965E46CB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961F5-57E1-8165-BCFC-2E9EEC48C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DDB05-0921-C8C9-DF47-8971CB36A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D740-D2BD-4EAF-9B9F-660AD52CF8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0B46B-7485-04B8-24DC-6D33B672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D6D17-F019-9D3E-E9CF-EC70F9104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80BA6-739A-7440-E4E2-79F2BE82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B6413-57F0-4E12-A43E-673DA1B24FE2}" type="datetimeFigureOut">
              <a:rPr lang="ru-RU" smtClean="0"/>
              <a:t>21.08.2023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4030-0FAE-3B46-3901-389740D2C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20B9-DF9C-12EE-DB99-4937BC914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8E04-ECB5-43ED-9229-C87DF3F8E25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5957AD-E3B4-4CA8-9ADB-763CED53B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鹤-01.png">
            <a:extLst>
              <a:ext uri="{FF2B5EF4-FFF2-40B4-BE49-F238E27FC236}">
                <a16:creationId xmlns:a16="http://schemas.microsoft.com/office/drawing/2014/main" id="{6DF4E4C7-BC8C-430D-A697-93E2B4383D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801" t="21384" r="19120" b="6061"/>
          <a:stretch/>
        </p:blipFill>
        <p:spPr>
          <a:xfrm>
            <a:off x="7348266" y="372039"/>
            <a:ext cx="1918393" cy="169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5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Kaganski</dc:creator>
  <cp:lastModifiedBy>Mike Kaganski</cp:lastModifiedBy>
  <cp:revision>1</cp:revision>
  <dcterms:modified xsi:type="dcterms:W3CDTF">2023-08-21T14:52:58Z</dcterms:modified>
</cp:coreProperties>
</file>