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0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03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6D7E-34FB-459A-92EE-9D6CB7829763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A708-9706-4E1D-8075-0B27759B0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9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3330"/>
          </a:xfrm>
          <a:ln w="12700">
            <a:solidFill>
              <a:schemeClr val="tx1"/>
            </a:solidFill>
          </a:ln>
        </p:spPr>
        <p:txBody>
          <a:bodyPr anchor="t">
            <a:spAutoFit/>
          </a:bodyPr>
          <a:lstStyle/>
          <a:p>
            <a:pPr algn="l"/>
            <a:r>
              <a:rPr lang="hu-HU" dirty="0" smtClean="0"/>
              <a:t>Hello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hu-HU" dirty="0" smtClean="0"/>
              <a:t>Hello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2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Tibi</dc:creator>
  <cp:lastModifiedBy>Tibi</cp:lastModifiedBy>
  <cp:revision>1</cp:revision>
  <dcterms:created xsi:type="dcterms:W3CDTF">2024-03-29T13:35:23Z</dcterms:created>
  <dcterms:modified xsi:type="dcterms:W3CDTF">2024-03-29T13:36:51Z</dcterms:modified>
</cp:coreProperties>
</file>