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2F6495-E0C2-4783-B46A-0FB333D521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802CAE-4109-4970-AF30-28315C4AA7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49763E-3C63-4CEC-9F06-198BCB238D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38D08-E00C-4607-830D-8FBD912C25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C9D79-FC96-49E6-B057-25F20160D5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B976C-911D-4C7F-BE91-97D5E4C199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8E1E6B-37E9-4398-94EA-665AC2B6BF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62D5AD-2F04-4661-993E-7B0EEB5CCA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8D9642-6F73-4ABB-B19D-DF837E9FBB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C7A537-C985-4F1B-B2B5-2ABA4CBB27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64E58C-4D65-45D9-A25C-4A64349B8AE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be-BY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e-BY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03F0C9-C08B-4AE1-80D4-304E78E47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be-BY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be-BY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be-BY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8D764E-1DA3-47CE-844C-7830A742BB85}" type="slidenum">
              <a:rPr b="0" lang="be-BY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Рисунок 1" descr="black047.gif"/>
          <p:cNvPicPr/>
          <p:nvPr/>
        </p:nvPicPr>
        <p:blipFill>
          <a:blip r:embed="rId1"/>
          <a:stretch/>
        </p:blipFill>
        <p:spPr>
          <a:xfrm>
            <a:off x="0" y="0"/>
            <a:ext cx="914364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LibreOfficeDev/24.2.0.0.alpha0$Linux_X86_64 LibreOffice_project/0152fe8f099dd42cf45abb5844fcf65d00e69c56</Application>
  <AppVersion>15.0000</AppVersion>
  <Words>0</Words>
  <Paragraphs>0</Paragraphs>
  <Company>gymnazium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2012-04-28T12:22:23Z</dcterms:created>
  <dc:creator>gym</dc:creator>
  <dc:description/>
  <dc:language>es-ES</dc:language>
  <cp:lastModifiedBy>Administrator</cp:lastModifiedBy>
  <dcterms:modified xsi:type="dcterms:W3CDTF">2023-10-09T09:30:29Z</dcterms:modified>
  <cp:revision>4</cp:revision>
  <dc:subject/>
  <dc:title>Слайд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</vt:i4>
  </property>
</Properties>
</file>