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21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D0015-E2CC-045D-0C8C-657539FAD4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3FC1B1-76C1-B1EA-7E01-448614779C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65973-D88B-2A47-C3A6-40CABF2F2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5482-2262-4740-B5F8-03A9C61CFB51}" type="datetimeFigureOut">
              <a:rPr lang="es-ES" smtClean="0"/>
              <a:t>05/09/2024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449BAA-BD68-CC8B-25CE-6CCD86305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684CD8-5B2E-B3D8-A606-BC29F61BA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79A52-98C6-43F3-A57D-0AD51690FC9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80377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B06E5-2EC2-038A-5422-90977E3C7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33F98E-A1E1-51C4-747B-9EA943F382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811C06-C17B-6B79-8A22-29262BE19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5482-2262-4740-B5F8-03A9C61CFB51}" type="datetimeFigureOut">
              <a:rPr lang="es-ES" smtClean="0"/>
              <a:t>05/09/2024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9AC720-D6BE-309E-D5E9-53119F3AA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DF4712-6F23-B1D0-87FF-37D4D6B75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79A52-98C6-43F3-A57D-0AD51690FC9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84610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7D2D91-4661-C9CA-F00E-CA0EDA82DE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7AFAAE-B9A5-8CAD-0A49-AFF9E21882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5F3881-3B2F-3C2E-31BD-918A71492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5482-2262-4740-B5F8-03A9C61CFB51}" type="datetimeFigureOut">
              <a:rPr lang="es-ES" smtClean="0"/>
              <a:t>05/09/2024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6923D0-A7F4-4589-0DFC-4C15F1E99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39F934-4650-08F7-DBFC-50BA5F79A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79A52-98C6-43F3-A57D-0AD51690FC9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47478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3AE31-72AC-F14E-CDB3-970133076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6501A-0C27-9520-CC7A-E171B78EE6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D8DC0-B94A-E1C3-2192-FE03B809C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5482-2262-4740-B5F8-03A9C61CFB51}" type="datetimeFigureOut">
              <a:rPr lang="es-ES" smtClean="0"/>
              <a:t>05/09/2024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397905-A569-57F8-5344-CEAB0EFEE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D4383C-343C-D60A-68D3-6EBA34A28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79A52-98C6-43F3-A57D-0AD51690FC9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59399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B071C-CB66-DE93-83E7-6F1C9537C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9AA183-7387-1F7C-430C-2969654C82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794CE5-3C67-8C79-40BB-6ABD055E5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5482-2262-4740-B5F8-03A9C61CFB51}" type="datetimeFigureOut">
              <a:rPr lang="es-ES" smtClean="0"/>
              <a:t>05/09/2024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69AD0-C97C-F296-F53D-C1E968A88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5AA519-E24F-E7FB-9A12-C5D7967BD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79A52-98C6-43F3-A57D-0AD51690FC9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84494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840A1-BAFA-0841-FF9B-B930F6930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F0BA8-D80F-2320-FE0D-B32AF42164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3A7E02-F41D-CE97-AFA6-C3810EEDFB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C6B7AB-503A-EB81-94A7-82ED067FB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5482-2262-4740-B5F8-03A9C61CFB51}" type="datetimeFigureOut">
              <a:rPr lang="es-ES" smtClean="0"/>
              <a:t>05/09/2024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2B02D3-0BFC-37A3-0EEC-C5A4B66E7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9A1472-3AB8-A7B5-95EB-D697A9573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79A52-98C6-43F3-A57D-0AD51690FC9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92044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F7E9A-7EDC-2B93-7E79-E9D5E042B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5D2BB3-D455-B53B-EF9B-5DD15D01DF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05B700-F832-FFB5-C490-EFDD443A7A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3ECC65-7ED0-FB70-20FE-5284004ADB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4E57EA-30D8-EC89-CDF7-0B8A3B3498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150EDB-0830-BFAB-9B9F-7A3AA23F7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5482-2262-4740-B5F8-03A9C61CFB51}" type="datetimeFigureOut">
              <a:rPr lang="es-ES" smtClean="0"/>
              <a:t>05/09/2024</a:t>
            </a:fld>
            <a:endParaRPr lang="es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5437A4-8FB2-7C54-4411-14D65E708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5FD9BE-CC2B-F9F1-6C09-FDC9D9E8F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79A52-98C6-43F3-A57D-0AD51690FC9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67482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7DE5B-FFD3-0B95-39F8-E82EF453F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13C6C3-AEEE-644A-718E-94BFADCCB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5482-2262-4740-B5F8-03A9C61CFB51}" type="datetimeFigureOut">
              <a:rPr lang="es-ES" smtClean="0"/>
              <a:t>05/09/2024</a:t>
            </a:fld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1DAF1B-54B9-83DE-8E19-F6C7FF61D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156CA8-6AC9-7974-DF8D-AEC5107D2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79A52-98C6-43F3-A57D-0AD51690FC9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28550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63785E-ED2E-333C-926E-C1A5E53E7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5482-2262-4740-B5F8-03A9C61CFB51}" type="datetimeFigureOut">
              <a:rPr lang="es-ES" smtClean="0"/>
              <a:t>05/09/2024</a:t>
            </a:fld>
            <a:endParaRPr lang="es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23FEB1-3805-0C27-918A-01E4B88EF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59A935-B655-5D43-9E65-F2BA84B12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79A52-98C6-43F3-A57D-0AD51690FC9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4147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7D88B-D12D-E688-E6EC-21E831166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61456-5725-B161-ED1A-9AD75AF07F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6DF1D8-9078-350A-F2C7-9D3873B880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26A3D8-7AB8-A598-8943-2C39B0018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5482-2262-4740-B5F8-03A9C61CFB51}" type="datetimeFigureOut">
              <a:rPr lang="es-ES" smtClean="0"/>
              <a:t>05/09/2024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BDC253-F12C-33CC-673C-3FAC4F1B1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D2EF44-CA67-3AC3-1132-9FA06BF63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79A52-98C6-43F3-A57D-0AD51690FC9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41972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F0CB6-78BD-AE1A-32CD-3E3B90518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5C684A-6B07-B131-DADE-75A3388228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8F9C04-92DC-121A-10F3-C519FBAD6D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365689-9839-FB0F-7FC6-EACF24FCA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5482-2262-4740-B5F8-03A9C61CFB51}" type="datetimeFigureOut">
              <a:rPr lang="es-ES" smtClean="0"/>
              <a:t>05/09/2024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D1EC52-1E95-21B3-D653-555BF1E19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CCD493-E6DE-C7AC-6D3B-BB020B5F6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79A52-98C6-43F3-A57D-0AD51690FC9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6285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C0004D-4ADF-74C6-6E9E-85FD7753F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C96E70-94B0-D269-5BF0-217FA2FE79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CA1D7F-71C9-847B-034E-35B658DC21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75482-2262-4740-B5F8-03A9C61CFB51}" type="datetimeFigureOut">
              <a:rPr lang="es-ES" smtClean="0"/>
              <a:t>05/09/2024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6FB7F-CB5F-2CB0-A55B-8E03457397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3E6F02-F97B-B187-30FF-8679E3A28F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E79A52-98C6-43F3-A57D-0AD51690FC9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9493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F8C5C3F-A3F9-A025-08A1-DD47B892ED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98" r="22698"/>
          <a:stretch/>
        </p:blipFill>
        <p:spPr>
          <a:xfrm>
            <a:off x="-1" y="2288330"/>
            <a:ext cx="3564638" cy="4569668"/>
          </a:xfrm>
          <a:custGeom>
            <a:avLst/>
            <a:gdLst/>
            <a:ahLst/>
            <a:cxnLst/>
            <a:rect l="l" t="t" r="r" b="b"/>
            <a:pathLst>
              <a:path w="3564638" h="4569668">
                <a:moveTo>
                  <a:pt x="640080" y="0"/>
                </a:moveTo>
                <a:cubicBezTo>
                  <a:pt x="2255269" y="0"/>
                  <a:pt x="3564638" y="1309369"/>
                  <a:pt x="3564638" y="2924558"/>
                </a:cubicBezTo>
                <a:cubicBezTo>
                  <a:pt x="3564638" y="3530254"/>
                  <a:pt x="3380508" y="4092944"/>
                  <a:pt x="3065170" y="4559707"/>
                </a:cubicBezTo>
                <a:lnTo>
                  <a:pt x="3057720" y="4569668"/>
                </a:lnTo>
                <a:lnTo>
                  <a:pt x="0" y="4569668"/>
                </a:lnTo>
                <a:lnTo>
                  <a:pt x="0" y="72448"/>
                </a:lnTo>
                <a:lnTo>
                  <a:pt x="50679" y="59417"/>
                </a:lnTo>
                <a:cubicBezTo>
                  <a:pt x="241061" y="20459"/>
                  <a:pt x="438181" y="0"/>
                  <a:pt x="640080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764742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xisco</dc:creator>
  <cp:lastModifiedBy>xisco</cp:lastModifiedBy>
  <cp:revision>6</cp:revision>
  <dcterms:created xsi:type="dcterms:W3CDTF">2024-09-05T14:50:01Z</dcterms:created>
  <dcterms:modified xsi:type="dcterms:W3CDTF">2024-09-05T14:59:34Z</dcterms:modified>
</cp:coreProperties>
</file>