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D359EE-F706-4431-8A4F-E2456C0AC4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8DD77FD4-2CD8-44FB-AB67-94AD99B9BD8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8C6CE2FC-2D42-4B60-BD14-1ED8A1F0AA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FCB76A2-9A18-4617-9F41-3F4BA66343A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EE712D8-6D21-471E-87F0-9E07D85751B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F210F7B-612A-43F1-8882-B6F24CE338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A902FB4-DE76-4738-872A-9371EC0329C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7B0FEEA-A361-4794-89A3-D69CFC9CB3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A93A4B13-2543-43D1-B3E6-998F0A03C31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A1F00565-3A21-415E-9E44-D3DC45E6C69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A51EF677-1BC5-4138-B094-08299872216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6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6D11EAE-8A9F-43B8-ACC2-56AA90E66CC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5C8B3B6-8803-4304-AC75-925AB6B2A56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C30F918-98C0-482C-BA66-F197C7ACF9B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3D5DB12-EBF8-4D96-BB47-663DF4399E3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301C09D-CED8-40B2-98A7-FBCA838414E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90DCFEA-64CB-4525-8634-D3A9F20CFF5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6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39E8415-F81A-47ED-977D-E9748D7D584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164E9AF-5E29-4927-9F59-CD7A6BDDBD0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0E1280F-B0A1-48A1-9112-C3B5F5C889B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A8C9E74-44FA-4813-8E1F-4F550ADCEBB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2F169B9-50CC-4BA0-B1CB-B23C561F292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3"/>
          <p:cNvSpPr/>
          <p:nvPr/>
        </p:nvSpPr>
        <p:spPr>
          <a:xfrm>
            <a:off x="5968800" y="914400"/>
            <a:ext cx="3657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 rtl="1">
              <a:lnSpc>
                <a:spcPct val="100000"/>
              </a:lnSpc>
            </a:pPr>
            <a:r>
              <a:rPr b="0" lang="he-IL" sz="1800" strike="noStrike" u="none">
                <a:solidFill>
                  <a:schemeClr val="dk1"/>
                </a:solidFill>
                <a:uFillTx/>
                <a:latin typeface="Calibri"/>
              </a:rPr>
              <a:t>אאא בבב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TextBox 4"/>
          <p:cNvSpPr/>
          <p:nvPr/>
        </p:nvSpPr>
        <p:spPr>
          <a:xfrm>
            <a:off x="5968800" y="1738440"/>
            <a:ext cx="3657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 rtl="1">
              <a:lnSpc>
                <a:spcPct val="100000"/>
              </a:lnSpc>
            </a:pPr>
            <a:r>
              <a:rPr b="0" lang="he-IL" sz="1800" strike="noStrike" u="none" cap="small">
                <a:solidFill>
                  <a:schemeClr val="dk1"/>
                </a:solidFill>
                <a:uFillTx/>
                <a:latin typeface="Calibri"/>
              </a:rPr>
              <a:t>אאא בבב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LibreOfficeDev/25.2.0.0.alpha0$Linux_X86_64 LibreOffice_project/5d22f0832004127dd0d91912cc1192eb648bd8e5</Application>
  <AppVersion>15.0000</AppVersion>
  <Words>4</Words>
  <Paragraphs>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2024-03-28T06:13:56Z</dcterms:created>
  <dc:creator/>
  <dc:description/>
  <dc:language>es-ES</dc:language>
  <cp:lastModifiedBy/>
  <dcterms:modified xsi:type="dcterms:W3CDTF">2024-03-28T06:14:01Z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