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</p:sldIdLst>
  <p:sldSz cx="8640763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6686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1333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2C3AB9-3517-72F7-AE67-F8C041300EC4}"/>
              </a:ext>
            </a:extLst>
          </p:cNvPr>
          <p:cNvSpPr/>
          <p:nvPr/>
        </p:nvSpPr>
        <p:spPr>
          <a:xfrm>
            <a:off x="2112885" y="1198484"/>
            <a:ext cx="3240000" cy="21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scene3d>
            <a:camera prst="obliqueTopLeft"/>
            <a:lightRig rig="threePt" dir="t">
              <a:rot lat="0" lon="0" rev="5400000"/>
            </a:lightRig>
          </a:scene3d>
          <a:sp3d extrusionH="1828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86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26A274EF-EF57-455B-9C9F-7EB5D5275ADE}" vid="{61F186A6-6420-4277-954D-28BA2D3E74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24x16minimal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Regina Henschel</dc:creator>
  <cp:lastModifiedBy>Regina Henschel</cp:lastModifiedBy>
  <cp:revision>1</cp:revision>
  <dcterms:created xsi:type="dcterms:W3CDTF">2024-03-17T14:36:29Z</dcterms:created>
  <dcterms:modified xsi:type="dcterms:W3CDTF">2024-03-17T14:38:47Z</dcterms:modified>
</cp:coreProperties>
</file>