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0696575" cy="7562850" type="screen4x3"/>
  <p:notesSz cx="7562850" cy="10696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3.png"/><Relationship Id="rId3" Type="http://schemas.openxmlformats.org/officeDocument/2006/relationships/image" Target="../media/image84.png"/><Relationship Id="rId4" Type="http://schemas.openxmlformats.org/officeDocument/2006/relationships/image" Target="../media/image85.png"/><Relationship Id="rId5" Type="http://schemas.openxmlformats.org/officeDocument/2006/relationships/image" Target="../media/image86.png"/><Relationship Id="rId6" Type="http://schemas.openxmlformats.org/officeDocument/2006/relationships/image" Target="../media/image87.png"/><Relationship Id="rId7" Type="http://schemas.openxmlformats.org/officeDocument/2006/relationships/image" Target="../media/image88.png"/><Relationship Id="rId8" Type="http://schemas.openxmlformats.org/officeDocument/2006/relationships/image" Target="../media/image89.png"/><Relationship Id="rId9" Type="http://schemas.openxmlformats.org/officeDocument/2006/relationships/image" Target="../media/image90.png"/><Relationship Id="rId10" Type="http://schemas.openxmlformats.org/officeDocument/2006/relationships/image" Target="../media/image91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2.png"/><Relationship Id="rId3" Type="http://schemas.openxmlformats.org/officeDocument/2006/relationships/image" Target="../media/image93.png"/><Relationship Id="rId4" Type="http://schemas.openxmlformats.org/officeDocument/2006/relationships/image" Target="../media/image94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5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6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7.png"/><Relationship Id="rId3" Type="http://schemas.openxmlformats.org/officeDocument/2006/relationships/image" Target="../media/image98.png"/><Relationship Id="rId4" Type="http://schemas.openxmlformats.org/officeDocument/2006/relationships/image" Target="../media/image99.png"/><Relationship Id="rId5" Type="http://schemas.openxmlformats.org/officeDocument/2006/relationships/image" Target="../media/image100.png"/><Relationship Id="rId6" Type="http://schemas.openxmlformats.org/officeDocument/2006/relationships/image" Target="../media/image101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2.png"/><Relationship Id="rId3" Type="http://schemas.openxmlformats.org/officeDocument/2006/relationships/image" Target="../media/image103.png"/><Relationship Id="rId4" Type="http://schemas.openxmlformats.org/officeDocument/2006/relationships/image" Target="../media/image104.png"/><Relationship Id="rId5" Type="http://schemas.openxmlformats.org/officeDocument/2006/relationships/image" Target="../media/image105.png"/><Relationship Id="rId6" Type="http://schemas.openxmlformats.org/officeDocument/2006/relationships/image" Target="../media/image106.png"/><Relationship Id="rId7" Type="http://schemas.openxmlformats.org/officeDocument/2006/relationships/image" Target="../media/image107.png"/><Relationship Id="rId8" Type="http://schemas.openxmlformats.org/officeDocument/2006/relationships/image" Target="../media/image108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9.png"/><Relationship Id="rId3" Type="http://schemas.openxmlformats.org/officeDocument/2006/relationships/image" Target="../media/image110.png"/><Relationship Id="rId4" Type="http://schemas.openxmlformats.org/officeDocument/2006/relationships/image" Target="../media/image111.png"/><Relationship Id="rId5" Type="http://schemas.openxmlformats.org/officeDocument/2006/relationships/image" Target="../media/image112.png"/><Relationship Id="rId6" Type="http://schemas.openxmlformats.org/officeDocument/2006/relationships/image" Target="../media/image113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4.png"/><Relationship Id="rId3" Type="http://schemas.openxmlformats.org/officeDocument/2006/relationships/image" Target="../media/image115.png"/><Relationship Id="rId4" Type="http://schemas.openxmlformats.org/officeDocument/2006/relationships/image" Target="../media/image116.png"/><Relationship Id="rId5" Type="http://schemas.openxmlformats.org/officeDocument/2006/relationships/image" Target="../media/image117.png"/><Relationship Id="rId6" Type="http://schemas.openxmlformats.org/officeDocument/2006/relationships/image" Target="../media/image118.png"/><Relationship Id="rId7" Type="http://schemas.openxmlformats.org/officeDocument/2006/relationships/image" Target="../media/image119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0.png"/><Relationship Id="rId3" Type="http://schemas.openxmlformats.org/officeDocument/2006/relationships/image" Target="../media/image121.png"/><Relationship Id="rId4" Type="http://schemas.openxmlformats.org/officeDocument/2006/relationships/image" Target="../media/image122.png"/><Relationship Id="rId5" Type="http://schemas.openxmlformats.org/officeDocument/2006/relationships/image" Target="../media/image123.png"/><Relationship Id="rId6" Type="http://schemas.openxmlformats.org/officeDocument/2006/relationships/image" Target="../media/image124.png"/><Relationship Id="rId7" Type="http://schemas.openxmlformats.org/officeDocument/2006/relationships/image" Target="../media/image125.png"/><Relationship Id="rId8" Type="http://schemas.openxmlformats.org/officeDocument/2006/relationships/image" Target="../media/image126.png"/><Relationship Id="rId9" Type="http://schemas.openxmlformats.org/officeDocument/2006/relationships/image" Target="../media/image127.png"/><Relationship Id="rId10" Type="http://schemas.openxmlformats.org/officeDocument/2006/relationships/image" Target="../media/image128.png"/><Relationship Id="rId11" Type="http://schemas.openxmlformats.org/officeDocument/2006/relationships/image" Target="../media/image129.png"/><Relationship Id="rId12" Type="http://schemas.openxmlformats.org/officeDocument/2006/relationships/image" Target="../media/image130.png"/><Relationship Id="rId13" Type="http://schemas.openxmlformats.org/officeDocument/2006/relationships/image" Target="../media/image131.png"/><Relationship Id="rId14" Type="http://schemas.openxmlformats.org/officeDocument/2006/relationships/image" Target="../media/image132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3.png"/><Relationship Id="rId3" Type="http://schemas.openxmlformats.org/officeDocument/2006/relationships/image" Target="../media/image134.png"/><Relationship Id="rId4" Type="http://schemas.openxmlformats.org/officeDocument/2006/relationships/image" Target="../media/image135.png"/><Relationship Id="rId5" Type="http://schemas.openxmlformats.org/officeDocument/2006/relationships/image" Target="../media/image136.png"/><Relationship Id="rId6" Type="http://schemas.openxmlformats.org/officeDocument/2006/relationships/image" Target="../media/image13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3" Type="http://schemas.openxmlformats.org/officeDocument/2006/relationships/image" Target="../media/image16.png"/><Relationship Id="rId14" Type="http://schemas.openxmlformats.org/officeDocument/2006/relationships/image" Target="../media/image17.png"/><Relationship Id="rId15" Type="http://schemas.openxmlformats.org/officeDocument/2006/relationships/image" Target="../media/image18.png"/><Relationship Id="rId16" Type="http://schemas.openxmlformats.org/officeDocument/2006/relationships/image" Target="../media/image19.png"/><Relationship Id="rId17" Type="http://schemas.openxmlformats.org/officeDocument/2006/relationships/image" Target="../media/image20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8.png"/><Relationship Id="rId3" Type="http://schemas.openxmlformats.org/officeDocument/2006/relationships/image" Target="../media/image139.png"/><Relationship Id="rId4" Type="http://schemas.openxmlformats.org/officeDocument/2006/relationships/image" Target="../media/image140.png"/><Relationship Id="rId5" Type="http://schemas.openxmlformats.org/officeDocument/2006/relationships/image" Target="../media/image141.png"/><Relationship Id="rId6" Type="http://schemas.openxmlformats.org/officeDocument/2006/relationships/image" Target="../media/image142.png"/><Relationship Id="rId7" Type="http://schemas.openxmlformats.org/officeDocument/2006/relationships/image" Target="../media/image143.png"/><Relationship Id="rId8" Type="http://schemas.openxmlformats.org/officeDocument/2006/relationships/image" Target="../media/image144.png"/><Relationship Id="rId9" Type="http://schemas.openxmlformats.org/officeDocument/2006/relationships/image" Target="../media/image145.png"/><Relationship Id="rId10" Type="http://schemas.openxmlformats.org/officeDocument/2006/relationships/image" Target="../media/image146.png"/><Relationship Id="rId11" Type="http://schemas.openxmlformats.org/officeDocument/2006/relationships/image" Target="../media/image147.png"/><Relationship Id="rId12" Type="http://schemas.openxmlformats.org/officeDocument/2006/relationships/image" Target="../media/image148.png"/><Relationship Id="rId13" Type="http://schemas.openxmlformats.org/officeDocument/2006/relationships/image" Target="../media/image149.png"/><Relationship Id="rId14" Type="http://schemas.openxmlformats.org/officeDocument/2006/relationships/image" Target="../media/image150.png"/><Relationship Id="rId15" Type="http://schemas.openxmlformats.org/officeDocument/2006/relationships/image" Target="../media/image151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2.png"/><Relationship Id="rId3" Type="http://schemas.openxmlformats.org/officeDocument/2006/relationships/image" Target="../media/image153.png"/><Relationship Id="rId4" Type="http://schemas.openxmlformats.org/officeDocument/2006/relationships/image" Target="../media/image154.png"/><Relationship Id="rId5" Type="http://schemas.openxmlformats.org/officeDocument/2006/relationships/image" Target="../media/image155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6.png"/><Relationship Id="rId3" Type="http://schemas.openxmlformats.org/officeDocument/2006/relationships/image" Target="../media/image157.png"/><Relationship Id="rId4" Type="http://schemas.openxmlformats.org/officeDocument/2006/relationships/image" Target="../media/image158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9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0.png"/><Relationship Id="rId3" Type="http://schemas.openxmlformats.org/officeDocument/2006/relationships/image" Target="../media/image161.png"/><Relationship Id="rId4" Type="http://schemas.openxmlformats.org/officeDocument/2006/relationships/image" Target="../media/image162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3.png"/><Relationship Id="rId3" Type="http://schemas.openxmlformats.org/officeDocument/2006/relationships/image" Target="../media/image164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5.png"/><Relationship Id="rId3" Type="http://schemas.openxmlformats.org/officeDocument/2006/relationships/image" Target="../media/image166.png"/><Relationship Id="rId4" Type="http://schemas.openxmlformats.org/officeDocument/2006/relationships/image" Target="../media/image167.png"/><Relationship Id="rId5" Type="http://schemas.openxmlformats.org/officeDocument/2006/relationships/image" Target="../media/image16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8" Type="http://schemas.openxmlformats.org/officeDocument/2006/relationships/image" Target="../media/image42.png"/><Relationship Id="rId9" Type="http://schemas.openxmlformats.org/officeDocument/2006/relationships/image" Target="../media/image43.png"/><Relationship Id="rId10" Type="http://schemas.openxmlformats.org/officeDocument/2006/relationships/image" Target="../media/image44.png"/><Relationship Id="rId11" Type="http://schemas.openxmlformats.org/officeDocument/2006/relationships/image" Target="../media/image45.png"/><Relationship Id="rId12" Type="http://schemas.openxmlformats.org/officeDocument/2006/relationships/image" Target="../media/image46.png"/><Relationship Id="rId13" Type="http://schemas.openxmlformats.org/officeDocument/2006/relationships/image" Target="../media/image47.png"/><Relationship Id="rId14" Type="http://schemas.openxmlformats.org/officeDocument/2006/relationships/image" Target="../media/image48.png"/><Relationship Id="rId15" Type="http://schemas.openxmlformats.org/officeDocument/2006/relationships/image" Target="../media/image49.png"/><Relationship Id="rId16" Type="http://schemas.openxmlformats.org/officeDocument/2006/relationships/image" Target="../media/image50.png"/><Relationship Id="rId17" Type="http://schemas.openxmlformats.org/officeDocument/2006/relationships/image" Target="../media/image51.png"/><Relationship Id="rId18" Type="http://schemas.openxmlformats.org/officeDocument/2006/relationships/image" Target="../media/image52.png"/><Relationship Id="rId19" Type="http://schemas.openxmlformats.org/officeDocument/2006/relationships/image" Target="../media/image53.png"/><Relationship Id="rId20" Type="http://schemas.openxmlformats.org/officeDocument/2006/relationships/image" Target="../media/image54.png"/><Relationship Id="rId21" Type="http://schemas.openxmlformats.org/officeDocument/2006/relationships/image" Target="../media/image55.png"/><Relationship Id="rId22" Type="http://schemas.openxmlformats.org/officeDocument/2006/relationships/image" Target="../media/image56.png"/><Relationship Id="rId23" Type="http://schemas.openxmlformats.org/officeDocument/2006/relationships/image" Target="../media/image57.png"/><Relationship Id="rId24" Type="http://schemas.openxmlformats.org/officeDocument/2006/relationships/image" Target="../media/image5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Relationship Id="rId6" Type="http://schemas.openxmlformats.org/officeDocument/2006/relationships/image" Target="../media/image63.png"/><Relationship Id="rId7" Type="http://schemas.openxmlformats.org/officeDocument/2006/relationships/image" Target="../media/image64.png"/><Relationship Id="rId8" Type="http://schemas.openxmlformats.org/officeDocument/2006/relationships/image" Target="../media/image65.png"/><Relationship Id="rId9" Type="http://schemas.openxmlformats.org/officeDocument/2006/relationships/image" Target="../media/image66.png"/><Relationship Id="rId10" Type="http://schemas.openxmlformats.org/officeDocument/2006/relationships/image" Target="../media/image67.png"/><Relationship Id="rId11" Type="http://schemas.openxmlformats.org/officeDocument/2006/relationships/image" Target="../media/image68.png"/><Relationship Id="rId12" Type="http://schemas.openxmlformats.org/officeDocument/2006/relationships/image" Target="../media/image69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image" Target="../media/image75.png"/><Relationship Id="rId8" Type="http://schemas.openxmlformats.org/officeDocument/2006/relationships/image" Target="../media/image76.png"/><Relationship Id="rId9" Type="http://schemas.openxmlformats.org/officeDocument/2006/relationships/image" Target="../media/image77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8.png"/><Relationship Id="rId3" Type="http://schemas.openxmlformats.org/officeDocument/2006/relationships/image" Target="../media/image79.png"/><Relationship Id="rId4" Type="http://schemas.openxmlformats.org/officeDocument/2006/relationships/image" Target="../media/image80.png"/><Relationship Id="rId5" Type="http://schemas.openxmlformats.org/officeDocument/2006/relationships/image" Target="../media/image81.png"/><Relationship Id="rId6" Type="http://schemas.openxmlformats.org/officeDocument/2006/relationships/image" Target="../media/image8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91184" y="2262712"/>
            <a:ext cx="6580484" cy="250961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759671" y="3748931"/>
            <a:ext cx="2563241" cy="2540207"/>
            <a:chOff x="7759671" y="3748931"/>
            <a:chExt cx="2563241" cy="254020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59671" y="3748931"/>
              <a:ext cx="2563241" cy="254020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08848" y="3399943"/>
            <a:ext cx="724167" cy="525107"/>
            <a:chOff x="7908848" y="3399943"/>
            <a:chExt cx="724167" cy="52510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08848" y="3399943"/>
              <a:ext cx="724167" cy="52510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34233" y="6560248"/>
            <a:ext cx="3045429" cy="93128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03051" y="2140853"/>
            <a:ext cx="1445924" cy="282915"/>
            <a:chOff x="503051" y="2140853"/>
            <a:chExt cx="1445924" cy="28291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3051" y="2140853"/>
              <a:ext cx="1445924" cy="28291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4089" y="1317087"/>
            <a:ext cx="796248" cy="28055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0029" y="5189261"/>
            <a:ext cx="2038517" cy="123693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8766" y="2106568"/>
            <a:ext cx="1323738" cy="37386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05565" y="2588853"/>
            <a:ext cx="7284108" cy="4137225"/>
            <a:chOff x="1705565" y="2588853"/>
            <a:chExt cx="7284108" cy="413722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05565" y="2588853"/>
              <a:ext cx="7284108" cy="413722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174185" y="1464381"/>
            <a:ext cx="3011890" cy="277869"/>
            <a:chOff x="4174185" y="1464381"/>
            <a:chExt cx="3011890" cy="27786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74185" y="1464381"/>
              <a:ext cx="3011890" cy="27786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85797" y="837658"/>
            <a:ext cx="7520292" cy="99426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17838" y="193170"/>
            <a:ext cx="2890786" cy="55587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847587" y="6726078"/>
            <a:ext cx="592020" cy="5920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66806" y="598966"/>
            <a:ext cx="1445924" cy="282915"/>
            <a:chOff x="366806" y="598966"/>
            <a:chExt cx="1445924" cy="28291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6806" y="598966"/>
              <a:ext cx="1445924" cy="28291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2202" y="524086"/>
            <a:ext cx="1173454" cy="41904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382564" y="1016488"/>
            <a:ext cx="5930110" cy="5528928"/>
            <a:chOff x="2382564" y="1016488"/>
            <a:chExt cx="5930110" cy="552892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82564" y="1016488"/>
              <a:ext cx="5930110" cy="552892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224926" y="925936"/>
            <a:ext cx="6245386" cy="5710033"/>
            <a:chOff x="2224926" y="925936"/>
            <a:chExt cx="6245386" cy="57100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24926" y="925936"/>
              <a:ext cx="6245386" cy="571003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139438" y="545710"/>
            <a:ext cx="6416362" cy="6470485"/>
            <a:chOff x="2139438" y="545710"/>
            <a:chExt cx="6416362" cy="64704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39438" y="545710"/>
              <a:ext cx="6416362" cy="647048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50509" y="3185158"/>
            <a:ext cx="9525951" cy="2225946"/>
            <a:chOff x="650509" y="3185158"/>
            <a:chExt cx="9525951" cy="222594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0509" y="3185158"/>
              <a:ext cx="9525951" cy="222594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4190" y="524226"/>
            <a:ext cx="2060583" cy="8198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25829" y="391069"/>
            <a:ext cx="324681" cy="63091"/>
            <a:chOff x="325829" y="391069"/>
            <a:chExt cx="324681" cy="6309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5829" y="391069"/>
              <a:ext cx="324681" cy="6309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10548" y="1454416"/>
            <a:ext cx="2351306" cy="40321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905019" y="6649083"/>
            <a:ext cx="558061" cy="55806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83252" y="466681"/>
            <a:ext cx="2441806" cy="400290"/>
            <a:chOff x="283252" y="466681"/>
            <a:chExt cx="2441806" cy="4002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3252" y="466681"/>
              <a:ext cx="2441806" cy="4002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832743" y="3019712"/>
            <a:ext cx="6548146" cy="4363307"/>
            <a:chOff x="1832743" y="3019712"/>
            <a:chExt cx="6548146" cy="4363307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832743" y="3152448"/>
              <a:ext cx="6377094" cy="4230572"/>
              <a:chOff x="1832743" y="3152448"/>
              <a:chExt cx="6377094" cy="4230572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832743" y="3152448"/>
                <a:ext cx="6377094" cy="4230572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7668812" y="3182608"/>
              <a:ext cx="715851" cy="169569"/>
              <a:chOff x="7668812" y="3182608"/>
              <a:chExt cx="715851" cy="16956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1740000">
                <a:off x="7668812" y="3182608"/>
                <a:ext cx="715851" cy="169569"/>
              </a:xfrm>
              <a:prstGeom prst="rect">
                <a:avLst/>
              </a:prstGeom>
            </p:spPr>
          </p:pic>
        </p:grpSp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6720" y="436086"/>
            <a:ext cx="2199748" cy="53078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27246" y="1969863"/>
            <a:ext cx="7275070" cy="106097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2515" y="1193897"/>
            <a:ext cx="2784815" cy="57664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977228" y="3400599"/>
            <a:ext cx="6148042" cy="3817116"/>
            <a:chOff x="1977228" y="3400599"/>
            <a:chExt cx="6148042" cy="381711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77228" y="3400599"/>
              <a:ext cx="6148042" cy="381711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8652" y="2846899"/>
            <a:ext cx="1601682" cy="268216"/>
            <a:chOff x="168652" y="2846899"/>
            <a:chExt cx="1601682" cy="26821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8652" y="2846899"/>
              <a:ext cx="1601682" cy="26821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02205" y="1096126"/>
            <a:ext cx="2043864" cy="462565"/>
            <a:chOff x="6502205" y="1096126"/>
            <a:chExt cx="2043864" cy="46256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02205" y="1096126"/>
              <a:ext cx="2043864" cy="46256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92729" y="4022750"/>
            <a:ext cx="1250072" cy="282915"/>
            <a:chOff x="1592729" y="4022750"/>
            <a:chExt cx="1250072" cy="28291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92729" y="4022750"/>
              <a:ext cx="1250072" cy="28291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448515" y="2528026"/>
            <a:ext cx="1597779" cy="361607"/>
            <a:chOff x="3448515" y="2528026"/>
            <a:chExt cx="1597779" cy="36160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48515" y="2528026"/>
              <a:ext cx="1597779" cy="36160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3947" y="789793"/>
            <a:ext cx="9964950" cy="397772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5690" y="481851"/>
            <a:ext cx="1784443" cy="57664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1323" y="1183203"/>
            <a:ext cx="5951739" cy="68825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49514" y="2121450"/>
            <a:ext cx="7821630" cy="5211883"/>
            <a:chOff x="1249514" y="2121450"/>
            <a:chExt cx="7821630" cy="521188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249514" y="2280000"/>
              <a:ext cx="7617311" cy="5053333"/>
              <a:chOff x="1249514" y="2280000"/>
              <a:chExt cx="7617311" cy="5053333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249514" y="2280000"/>
                <a:ext cx="7617311" cy="505333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8220581" y="2316025"/>
              <a:ext cx="855069" cy="202546"/>
              <a:chOff x="8220581" y="2316025"/>
              <a:chExt cx="855069" cy="202546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1740000">
                <a:off x="8220581" y="2316025"/>
                <a:ext cx="855069" cy="202546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8220581" y="2316025"/>
            <a:ext cx="855069" cy="202546"/>
            <a:chOff x="8220581" y="2316025"/>
            <a:chExt cx="855069" cy="20254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740000">
              <a:off x="8220581" y="2316025"/>
              <a:ext cx="855069" cy="20254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99522" y="3000993"/>
            <a:ext cx="6846963" cy="3452798"/>
            <a:chOff x="1599522" y="3000993"/>
            <a:chExt cx="6846963" cy="345279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99522" y="3000993"/>
              <a:ext cx="6846963" cy="34527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8108" y="5986977"/>
            <a:ext cx="1445924" cy="282915"/>
            <a:chOff x="178108" y="5986977"/>
            <a:chExt cx="1445924" cy="28291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8108" y="5986977"/>
              <a:ext cx="1445924" cy="28291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413581" y="5969946"/>
            <a:ext cx="1141220" cy="240340"/>
            <a:chOff x="2413581" y="5969946"/>
            <a:chExt cx="1141220" cy="24034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3581" y="5969946"/>
              <a:ext cx="1141220" cy="24034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2394" y="5322534"/>
            <a:ext cx="7412216" cy="159995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069050" y="1391190"/>
            <a:ext cx="689060" cy="204368"/>
            <a:chOff x="2069050" y="1391190"/>
            <a:chExt cx="689060" cy="20436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69050" y="1391190"/>
              <a:ext cx="689060" cy="20436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642704" y="1351916"/>
            <a:ext cx="2776993" cy="282915"/>
            <a:chOff x="3642704" y="1351916"/>
            <a:chExt cx="2776993" cy="28291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42704" y="1351916"/>
              <a:ext cx="2776993" cy="28291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50616" y="1785455"/>
            <a:ext cx="1445924" cy="282915"/>
            <a:chOff x="1550616" y="1785455"/>
            <a:chExt cx="1445924" cy="28291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50616" y="1785455"/>
              <a:ext cx="1445924" cy="28291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764098" y="1785455"/>
            <a:ext cx="1445924" cy="282915"/>
            <a:chOff x="3764098" y="1785455"/>
            <a:chExt cx="1445924" cy="28291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64098" y="1785455"/>
              <a:ext cx="1445924" cy="282915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2394" y="277540"/>
            <a:ext cx="8377321" cy="202846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3585277" y="3008231"/>
            <a:ext cx="1276117" cy="282915"/>
            <a:chOff x="3585277" y="3008231"/>
            <a:chExt cx="1276117" cy="28291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85277" y="3008231"/>
              <a:ext cx="1276117" cy="28291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550616" y="4053443"/>
            <a:ext cx="1523570" cy="282915"/>
            <a:chOff x="1550616" y="4053443"/>
            <a:chExt cx="1523570" cy="28291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50616" y="4053443"/>
              <a:ext cx="1523570" cy="28291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3074186" y="4319326"/>
            <a:ext cx="383189" cy="282915"/>
            <a:chOff x="3074186" y="4319326"/>
            <a:chExt cx="383189" cy="282915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074186" y="4319326"/>
              <a:ext cx="383189" cy="28291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901322" y="4540781"/>
            <a:ext cx="520774" cy="219034"/>
            <a:chOff x="1901322" y="4540781"/>
            <a:chExt cx="520774" cy="219034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901322" y="4540781"/>
              <a:ext cx="520774" cy="219034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0350" y="2581346"/>
            <a:ext cx="7961721" cy="227955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9777" y="467319"/>
            <a:ext cx="1152129" cy="57664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4473" y="1307882"/>
            <a:ext cx="4142368" cy="68825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89185" y="2126672"/>
            <a:ext cx="7641916" cy="5092132"/>
            <a:chOff x="1589185" y="2126672"/>
            <a:chExt cx="7641916" cy="5092132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589185" y="2281579"/>
              <a:ext cx="7442292" cy="4937225"/>
              <a:chOff x="1589185" y="2281579"/>
              <a:chExt cx="7442292" cy="4937225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589185" y="2281579"/>
                <a:ext cx="7442292" cy="4937225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8400081" y="2316777"/>
              <a:ext cx="835423" cy="197893"/>
              <a:chOff x="8400081" y="2316777"/>
              <a:chExt cx="835423" cy="197893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1740000">
                <a:off x="8400081" y="2316777"/>
                <a:ext cx="835423" cy="19789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1993025" y="2688711"/>
            <a:ext cx="6495895" cy="4368578"/>
            <a:chOff x="1993025" y="2688711"/>
            <a:chExt cx="6495895" cy="436857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93025" y="2688711"/>
              <a:ext cx="6495895" cy="43685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5715" y="1313621"/>
            <a:ext cx="1705821" cy="47969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36454" y="2697101"/>
            <a:ext cx="1011444" cy="45802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03376" y="2704266"/>
            <a:ext cx="3081837" cy="385142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36454" y="3334167"/>
            <a:ext cx="1055044" cy="42894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493859" y="3358692"/>
            <a:ext cx="1831533" cy="34899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36454" y="3982291"/>
            <a:ext cx="1059378" cy="458016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503383" y="4024478"/>
            <a:ext cx="1518209" cy="33698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60277" y="1121860"/>
            <a:ext cx="236912" cy="42628"/>
            <a:chOff x="460277" y="1121860"/>
            <a:chExt cx="236912" cy="4262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0277" y="1121860"/>
              <a:ext cx="236912" cy="42628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636454" y="4594041"/>
            <a:ext cx="1064378" cy="45801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503376" y="5926296"/>
            <a:ext cx="750361" cy="34899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636456" y="5225579"/>
            <a:ext cx="1513577" cy="45801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492794" y="5278024"/>
            <a:ext cx="1318847" cy="38514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636456" y="5875360"/>
            <a:ext cx="1296130" cy="458016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503386" y="4656129"/>
            <a:ext cx="2133990" cy="34976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336607" y="3941973"/>
            <a:ext cx="1919437" cy="2352858"/>
            <a:chOff x="7336607" y="3941973"/>
            <a:chExt cx="1919437" cy="235285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336607" y="3941973"/>
              <a:ext cx="1919437" cy="23528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008808" y="3522230"/>
            <a:ext cx="966230" cy="966230"/>
            <a:chOff x="9008808" y="3522230"/>
            <a:chExt cx="966230" cy="96623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008808" y="3522230"/>
              <a:ext cx="966230" cy="96623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986048" y="4524592"/>
            <a:ext cx="986545" cy="149678"/>
            <a:chOff x="1986048" y="4524592"/>
            <a:chExt cx="986545" cy="1496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86048" y="4524592"/>
              <a:ext cx="986545" cy="14967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623" y="197766"/>
            <a:ext cx="2375083" cy="78664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8987" y="1842817"/>
            <a:ext cx="1410751" cy="247906"/>
            <a:chOff x="108987" y="1842817"/>
            <a:chExt cx="1410751" cy="24790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987" y="1842817"/>
              <a:ext cx="1410751" cy="24790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1355" y="1842817"/>
            <a:ext cx="1445924" cy="282915"/>
            <a:chOff x="4231355" y="1842817"/>
            <a:chExt cx="1445924" cy="28291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1355" y="1842817"/>
              <a:ext cx="1445924" cy="28291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8987" y="2090723"/>
            <a:ext cx="907034" cy="178822"/>
            <a:chOff x="108987" y="2090723"/>
            <a:chExt cx="907034" cy="17882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987" y="2090723"/>
              <a:ext cx="907034" cy="178822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3273" y="988039"/>
            <a:ext cx="8562054" cy="138663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66046" y="3177876"/>
            <a:ext cx="1898580" cy="296525"/>
            <a:chOff x="666046" y="3177876"/>
            <a:chExt cx="1898580" cy="29652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6046" y="3177876"/>
              <a:ext cx="1898580" cy="29652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59795" y="3883136"/>
            <a:ext cx="306251" cy="217202"/>
            <a:chOff x="359795" y="3883136"/>
            <a:chExt cx="306251" cy="21720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59795" y="3883136"/>
              <a:ext cx="306251" cy="21720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7773" y="4228068"/>
            <a:ext cx="718073" cy="296525"/>
            <a:chOff x="87773" y="4228068"/>
            <a:chExt cx="718073" cy="29652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7773" y="4228068"/>
              <a:ext cx="718073" cy="29652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53022" y="5074686"/>
            <a:ext cx="1333430" cy="296525"/>
            <a:chOff x="853022" y="5074686"/>
            <a:chExt cx="1333430" cy="29652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53022" y="5074686"/>
              <a:ext cx="1333430" cy="29652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3449039" y="6151117"/>
            <a:ext cx="1634605" cy="296525"/>
            <a:chOff x="3449039" y="6151117"/>
            <a:chExt cx="1634605" cy="296525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449039" y="6151117"/>
              <a:ext cx="1634605" cy="29652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7563589" y="6405065"/>
            <a:ext cx="1544769" cy="296525"/>
            <a:chOff x="7563589" y="6405065"/>
            <a:chExt cx="1544769" cy="296525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563589" y="6405065"/>
              <a:ext cx="1544769" cy="29652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734551" y="6778228"/>
            <a:ext cx="1898580" cy="296525"/>
            <a:chOff x="1734551" y="6778228"/>
            <a:chExt cx="1898580" cy="296525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734551" y="6778228"/>
              <a:ext cx="1898580" cy="296525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5633" y="2765168"/>
            <a:ext cx="10643731" cy="462127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5690" y="481851"/>
            <a:ext cx="2192691" cy="65988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4897" y="1645617"/>
            <a:ext cx="3597883" cy="67426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5409" y="1147772"/>
            <a:ext cx="5078730" cy="41395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22244" y="2742936"/>
            <a:ext cx="7525825" cy="4266825"/>
            <a:chOff x="1322244" y="2742936"/>
            <a:chExt cx="7525825" cy="426682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22244" y="2742936"/>
              <a:ext cx="7525825" cy="42668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2203" y="4636914"/>
            <a:ext cx="6882054" cy="141996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9683" y="2741386"/>
            <a:ext cx="8169867" cy="166114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8869" y="659483"/>
            <a:ext cx="10155682" cy="186148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1946" y="424089"/>
            <a:ext cx="9834311" cy="291992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4190" y="524226"/>
            <a:ext cx="2901030" cy="81989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25829" y="391069"/>
            <a:ext cx="324681" cy="63091"/>
            <a:chOff x="325829" y="391069"/>
            <a:chExt cx="324681" cy="6309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5829" y="391069"/>
              <a:ext cx="324681" cy="6309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1503" y="1671571"/>
            <a:ext cx="9917645" cy="3986559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9075" y="574974"/>
            <a:ext cx="9862788" cy="206438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5265" y="2925580"/>
            <a:ext cx="8892502" cy="2359312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9920" y="2291101"/>
            <a:ext cx="8705238" cy="262720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569841" y="5345270"/>
            <a:ext cx="874920" cy="309238"/>
            <a:chOff x="5569841" y="5345270"/>
            <a:chExt cx="874920" cy="30923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69841" y="5345270"/>
              <a:ext cx="874920" cy="30923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14759" y="5254205"/>
            <a:ext cx="5440509" cy="10679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931070" y="2812721"/>
            <a:ext cx="724167" cy="525107"/>
            <a:chOff x="7931070" y="2812721"/>
            <a:chExt cx="724167" cy="52510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31070" y="2812721"/>
              <a:ext cx="724167" cy="52510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4901" y="137057"/>
            <a:ext cx="1790832" cy="127376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10804" y="602998"/>
            <a:ext cx="358771" cy="69715"/>
            <a:chOff x="410804" y="602998"/>
            <a:chExt cx="358771" cy="6971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0804" y="602998"/>
              <a:ext cx="358771" cy="6971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4698" y="1401759"/>
            <a:ext cx="2639841" cy="34422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5091" y="2001520"/>
            <a:ext cx="2565167" cy="55275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41372" y="3449083"/>
            <a:ext cx="5272565" cy="184296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12689" y="2831460"/>
            <a:ext cx="5022917" cy="3901173"/>
            <a:chOff x="212689" y="2831460"/>
            <a:chExt cx="5022917" cy="390117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2689" y="2831460"/>
              <a:ext cx="5022917" cy="390117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420" y="593237"/>
            <a:ext cx="3160738" cy="54301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10987" y="3449083"/>
            <a:ext cx="5178593" cy="249350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66703" y="6703930"/>
            <a:ext cx="609012" cy="60901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51133" y="1125481"/>
            <a:ext cx="4762936" cy="6436423"/>
            <a:chOff x="351133" y="1125481"/>
            <a:chExt cx="4762936" cy="643642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1133" y="1125481"/>
              <a:ext cx="4762936" cy="643642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26564" y="1927521"/>
            <a:ext cx="2665527" cy="4245710"/>
            <a:chOff x="526564" y="1927521"/>
            <a:chExt cx="2665527" cy="42457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6564" y="1927521"/>
              <a:ext cx="2665527" cy="424571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83953" y="1881811"/>
            <a:ext cx="6581710" cy="176525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40477" y="3942426"/>
            <a:ext cx="7088848" cy="244010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1724" y="657280"/>
            <a:ext cx="3172348" cy="543014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899700" y="6692177"/>
            <a:ext cx="592753" cy="59275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6124" y="659328"/>
            <a:ext cx="1627338" cy="55220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8815" y="1248504"/>
            <a:ext cx="3178674" cy="31998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3219562"/>
            <a:ext cx="10695238" cy="914477"/>
            <a:chOff x="0" y="3219562"/>
            <a:chExt cx="10695238" cy="91447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219562"/>
              <a:ext cx="10695238" cy="91447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25181" y="2793074"/>
            <a:ext cx="1723709" cy="1723709"/>
            <a:chOff x="325181" y="2793074"/>
            <a:chExt cx="1723709" cy="172370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5181" y="2793074"/>
              <a:ext cx="1723709" cy="172370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0543" y="2873745"/>
            <a:ext cx="1532983" cy="1532983"/>
            <a:chOff x="420543" y="2873745"/>
            <a:chExt cx="1532983" cy="153298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0543" y="2873745"/>
              <a:ext cx="1532983" cy="1532983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5190" y="3015110"/>
            <a:ext cx="870012" cy="40283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457545" y="2778382"/>
            <a:ext cx="1723709" cy="1723709"/>
            <a:chOff x="2457545" y="2778382"/>
            <a:chExt cx="1723709" cy="172370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57545" y="2778382"/>
              <a:ext cx="1723709" cy="172370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552908" y="2875926"/>
            <a:ext cx="1532983" cy="1532983"/>
            <a:chOff x="2552908" y="2875926"/>
            <a:chExt cx="1532983" cy="153298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52908" y="2875926"/>
              <a:ext cx="1532983" cy="1532983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674899" y="3015110"/>
            <a:ext cx="1046041" cy="40283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4589909" y="2778382"/>
            <a:ext cx="1723709" cy="1723709"/>
            <a:chOff x="4589909" y="2778382"/>
            <a:chExt cx="1723709" cy="172370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89909" y="2778382"/>
              <a:ext cx="1723709" cy="172370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685272" y="2875926"/>
            <a:ext cx="1532983" cy="1532983"/>
            <a:chOff x="4685272" y="2875926"/>
            <a:chExt cx="1532983" cy="1532983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685272" y="2875926"/>
              <a:ext cx="1532983" cy="1532983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807268" y="3015110"/>
            <a:ext cx="882536" cy="402831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6722274" y="2778382"/>
            <a:ext cx="1723709" cy="1723709"/>
            <a:chOff x="6722274" y="2778382"/>
            <a:chExt cx="1723709" cy="1723709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722274" y="2778382"/>
              <a:ext cx="1723709" cy="172370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817636" y="2873745"/>
            <a:ext cx="1532983" cy="1532983"/>
            <a:chOff x="6817636" y="2873745"/>
            <a:chExt cx="1532983" cy="153298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817636" y="2873745"/>
              <a:ext cx="1532983" cy="1532983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939650" y="3015110"/>
            <a:ext cx="955174" cy="412355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956191" y="3504361"/>
            <a:ext cx="520454" cy="529927"/>
            <a:chOff x="956191" y="3504361"/>
            <a:chExt cx="520454" cy="529927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56191" y="3504361"/>
              <a:ext cx="520454" cy="529927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335021" y="3526398"/>
            <a:ext cx="534764" cy="534764"/>
            <a:chOff x="7335021" y="3526398"/>
            <a:chExt cx="534764" cy="534764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335021" y="3526398"/>
              <a:ext cx="534764" cy="53476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2892099" y="3384769"/>
            <a:ext cx="854601" cy="823220"/>
            <a:chOff x="2892099" y="3384769"/>
            <a:chExt cx="854601" cy="82322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892099" y="3384769"/>
              <a:ext cx="854601" cy="82322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5025205" y="3427688"/>
            <a:ext cx="816118" cy="706352"/>
            <a:chOff x="5025205" y="3427688"/>
            <a:chExt cx="816118" cy="706352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025205" y="3427688"/>
              <a:ext cx="816118" cy="706352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8821490" y="2760564"/>
            <a:ext cx="1723709" cy="1723709"/>
            <a:chOff x="8821490" y="2760564"/>
            <a:chExt cx="1723709" cy="1723709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821490" y="2760564"/>
              <a:ext cx="1723709" cy="1723709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8934182" y="2894218"/>
            <a:ext cx="1532983" cy="1532983"/>
            <a:chOff x="8934182" y="2894218"/>
            <a:chExt cx="1532983" cy="1532983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934182" y="2894218"/>
              <a:ext cx="1532983" cy="1532983"/>
            </a:xfrm>
            <a:prstGeom prst="rect">
              <a:avLst/>
            </a:prstGeom>
          </p:spPr>
        </p:pic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9038869" y="2997295"/>
            <a:ext cx="893717" cy="427803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9434237" y="3508580"/>
            <a:ext cx="534764" cy="534764"/>
            <a:chOff x="9434237" y="3508580"/>
            <a:chExt cx="534764" cy="534764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9434237" y="3508580"/>
              <a:ext cx="534764" cy="53476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45963" y="5007608"/>
            <a:ext cx="1445924" cy="282915"/>
            <a:chOff x="1145963" y="5007608"/>
            <a:chExt cx="1445924" cy="28291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5963" y="5007608"/>
              <a:ext cx="1445924" cy="28291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6747" y="779006"/>
            <a:ext cx="1874063" cy="75829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7130" y="1590235"/>
            <a:ext cx="1555531" cy="30547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43101" y="5009258"/>
            <a:ext cx="2993672" cy="218949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02701" y="740301"/>
            <a:ext cx="513591" cy="56038"/>
            <a:chOff x="502701" y="740301"/>
            <a:chExt cx="513591" cy="5603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2701" y="740301"/>
              <a:ext cx="513591" cy="56038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672331" y="6534509"/>
            <a:ext cx="665930" cy="66593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45963" y="2933802"/>
            <a:ext cx="1614579" cy="1046683"/>
            <a:chOff x="1145963" y="2933802"/>
            <a:chExt cx="1614579" cy="104668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45963" y="2933802"/>
              <a:ext cx="1614579" cy="104668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972428" y="2650183"/>
            <a:ext cx="1332393" cy="1347526"/>
            <a:chOff x="2972428" y="2650183"/>
            <a:chExt cx="1332393" cy="134752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972428" y="2650183"/>
              <a:ext cx="1332393" cy="134752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602365" y="2803975"/>
            <a:ext cx="1006473" cy="976977"/>
            <a:chOff x="6602365" y="2803975"/>
            <a:chExt cx="1006473" cy="97697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02365" y="2803975"/>
              <a:ext cx="1006473" cy="97697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757890" y="2933802"/>
            <a:ext cx="1179459" cy="847151"/>
            <a:chOff x="4757890" y="2933802"/>
            <a:chExt cx="1179459" cy="84715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757890" y="2933802"/>
              <a:ext cx="1179459" cy="84715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391239" y="2746805"/>
            <a:ext cx="1034148" cy="1034148"/>
            <a:chOff x="8391239" y="2746805"/>
            <a:chExt cx="1034148" cy="1034148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391239" y="2746805"/>
              <a:ext cx="1034148" cy="10341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3033" y="2365995"/>
            <a:ext cx="1773330" cy="326268"/>
            <a:chOff x="473033" y="2365995"/>
            <a:chExt cx="1773330" cy="32626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3033" y="2365995"/>
              <a:ext cx="1773330" cy="32626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1394" y="405218"/>
            <a:ext cx="2012878" cy="82117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73033" y="413766"/>
            <a:ext cx="324681" cy="63091"/>
            <a:chOff x="473033" y="413766"/>
            <a:chExt cx="324681" cy="6309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3033" y="413766"/>
              <a:ext cx="324681" cy="6309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0176" y="1185409"/>
            <a:ext cx="1235464" cy="26616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56889" y="2331710"/>
            <a:ext cx="1666815" cy="394597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38748" y="1764804"/>
            <a:ext cx="1762813" cy="39904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588696" y="3509738"/>
            <a:ext cx="6933074" cy="3924364"/>
            <a:chOff x="1588696" y="3509738"/>
            <a:chExt cx="6933074" cy="392436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88696" y="3509738"/>
              <a:ext cx="6933074" cy="3924364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71047" y="2890239"/>
            <a:ext cx="8534378" cy="56798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14097" y="486856"/>
            <a:ext cx="1272153" cy="335984"/>
            <a:chOff x="614097" y="486856"/>
            <a:chExt cx="1272153" cy="33598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4097" y="486856"/>
              <a:ext cx="1272153" cy="33598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3481" y="465046"/>
            <a:ext cx="1096201" cy="39832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813507" y="6708860"/>
            <a:ext cx="605063" cy="60506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666246" y="797295"/>
            <a:ext cx="5362745" cy="3204119"/>
            <a:chOff x="2666246" y="797295"/>
            <a:chExt cx="5362745" cy="320411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66246" y="797295"/>
              <a:ext cx="5362745" cy="320411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671185" y="4175773"/>
            <a:ext cx="5352868" cy="3078543"/>
            <a:chOff x="2671185" y="4175773"/>
            <a:chExt cx="5352868" cy="307854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71185" y="4175773"/>
              <a:ext cx="5352868" cy="30785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2022-10-05T14:46:42Z</dcterms:created>
  <dcterms:modified xsi:type="dcterms:W3CDTF">2022-10-05T14:46:42Z</dcterms:modified>
</cp:coreProperties>
</file>