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4593" y="2447882"/>
            <a:ext cx="6580484" cy="2502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35" y="3564757"/>
            <a:ext cx="2418481" cy="2540207"/>
            <a:chOff x="445635" y="3564757"/>
            <a:chExt cx="2418481" cy="25402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35" y="3564757"/>
              <a:ext cx="2418481" cy="25402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044" y="3255845"/>
            <a:ext cx="724167" cy="525107"/>
            <a:chOff x="557044" y="3255845"/>
            <a:chExt cx="724167" cy="5251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044" y="3255845"/>
              <a:ext cx="724167" cy="5251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66" y="6435822"/>
            <a:ext cx="3045429" cy="931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8214" y="6599379"/>
            <a:ext cx="765213" cy="7652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051" y="2140853"/>
            <a:ext cx="1445924" cy="282915"/>
            <a:chOff x="503051" y="2140853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051" y="2140853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089" y="1317087"/>
            <a:ext cx="796248" cy="280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29" y="5189261"/>
            <a:ext cx="2038517" cy="12369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66" y="2106568"/>
            <a:ext cx="1323738" cy="3738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5565" y="2588853"/>
            <a:ext cx="7284108" cy="4137225"/>
            <a:chOff x="1705565" y="2588853"/>
            <a:chExt cx="7284108" cy="41372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5565" y="2588853"/>
              <a:ext cx="7284108" cy="41372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4185" y="1464381"/>
            <a:ext cx="3011890" cy="277869"/>
            <a:chOff x="4174185" y="1464381"/>
            <a:chExt cx="3011890" cy="2778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4185" y="1464381"/>
              <a:ext cx="3011890" cy="2778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97" y="837658"/>
            <a:ext cx="7520292" cy="9942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838" y="193170"/>
            <a:ext cx="2890786" cy="5558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47587" y="6726078"/>
            <a:ext cx="592020" cy="592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6806" y="598966"/>
            <a:ext cx="1445924" cy="282915"/>
            <a:chOff x="366806" y="598966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06" y="598966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02" y="524086"/>
            <a:ext cx="1173454" cy="419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2564" y="1016488"/>
            <a:ext cx="5930110" cy="5528928"/>
            <a:chOff x="2382564" y="1016488"/>
            <a:chExt cx="5930110" cy="55289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2564" y="1016488"/>
              <a:ext cx="5930110" cy="5528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24926" y="925936"/>
            <a:ext cx="6245386" cy="5710033"/>
            <a:chOff x="2224926" y="925936"/>
            <a:chExt cx="6245386" cy="5710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4926" y="925936"/>
              <a:ext cx="6245386" cy="5710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9438" y="545710"/>
            <a:ext cx="6416362" cy="6470485"/>
            <a:chOff x="2139438" y="545710"/>
            <a:chExt cx="6416362" cy="6470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438" y="545710"/>
              <a:ext cx="6416362" cy="6470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509" y="3185158"/>
            <a:ext cx="9525951" cy="2225946"/>
            <a:chOff x="650509" y="3185158"/>
            <a:chExt cx="9525951" cy="22259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09" y="3185158"/>
              <a:ext cx="9525951" cy="22259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190" y="524226"/>
            <a:ext cx="2060583" cy="819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5829" y="391069"/>
            <a:ext cx="324681" cy="63091"/>
            <a:chOff x="325829" y="391069"/>
            <a:chExt cx="324681" cy="630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29" y="391069"/>
              <a:ext cx="324681" cy="630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0548" y="1454416"/>
            <a:ext cx="2351306" cy="4032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5019" y="6649083"/>
            <a:ext cx="558061" cy="5580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3252" y="466681"/>
            <a:ext cx="2441806" cy="400290"/>
            <a:chOff x="283252" y="466681"/>
            <a:chExt cx="2441806" cy="400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252" y="466681"/>
              <a:ext cx="2441806" cy="4002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2743" y="3019712"/>
            <a:ext cx="6548146" cy="4363307"/>
            <a:chOff x="1832743" y="3019712"/>
            <a:chExt cx="6548146" cy="43633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32743" y="3152448"/>
              <a:ext cx="6377094" cy="4230572"/>
              <a:chOff x="1832743" y="3152448"/>
              <a:chExt cx="6377094" cy="42305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32743" y="3152448"/>
                <a:ext cx="6377094" cy="423057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668812" y="3182608"/>
              <a:ext cx="715851" cy="169569"/>
              <a:chOff x="7668812" y="3182608"/>
              <a:chExt cx="715851" cy="1695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740000">
                <a:off x="7668812" y="3182608"/>
                <a:ext cx="715851" cy="16956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720" y="436086"/>
            <a:ext cx="2199748" cy="5307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246" y="1969863"/>
            <a:ext cx="7275070" cy="1060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515" y="1193897"/>
            <a:ext cx="2784815" cy="5766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77228" y="3400599"/>
            <a:ext cx="6148042" cy="3817116"/>
            <a:chOff x="1977228" y="3400599"/>
            <a:chExt cx="6148042" cy="38171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7228" y="3400599"/>
              <a:ext cx="6148042" cy="3817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652" y="2846899"/>
            <a:ext cx="1601682" cy="268216"/>
            <a:chOff x="168652" y="2846899"/>
            <a:chExt cx="1601682" cy="268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52" y="2846899"/>
              <a:ext cx="1601682" cy="268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2205" y="1096126"/>
            <a:ext cx="2043864" cy="462565"/>
            <a:chOff x="6502205" y="1096126"/>
            <a:chExt cx="2043864" cy="462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205" y="1096126"/>
              <a:ext cx="2043864" cy="462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2729" y="4022750"/>
            <a:ext cx="1250072" cy="282915"/>
            <a:chOff x="1592729" y="4022750"/>
            <a:chExt cx="1250072" cy="2829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729" y="4022750"/>
              <a:ext cx="1250072" cy="2829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8515" y="2528026"/>
            <a:ext cx="1597779" cy="361607"/>
            <a:chOff x="3448515" y="2528026"/>
            <a:chExt cx="1597779" cy="361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8515" y="2528026"/>
              <a:ext cx="1597779" cy="361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947" y="789793"/>
            <a:ext cx="9964950" cy="3977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690" y="481851"/>
            <a:ext cx="1784443" cy="576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323" y="1183203"/>
            <a:ext cx="5951739" cy="688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9514" y="2121450"/>
            <a:ext cx="7821630" cy="5211883"/>
            <a:chOff x="1249514" y="2121450"/>
            <a:chExt cx="7821630" cy="521188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49514" y="2280000"/>
              <a:ext cx="7617311" cy="5053333"/>
              <a:chOff x="1249514" y="2280000"/>
              <a:chExt cx="7617311" cy="505333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9514" y="2280000"/>
                <a:ext cx="7617311" cy="505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220581" y="2316025"/>
              <a:ext cx="855069" cy="202546"/>
              <a:chOff x="8220581" y="2316025"/>
              <a:chExt cx="855069" cy="2025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740000">
                <a:off x="8220581" y="2316025"/>
                <a:ext cx="855069" cy="20254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220581" y="2316025"/>
            <a:ext cx="855069" cy="202546"/>
            <a:chOff x="8220581" y="2316025"/>
            <a:chExt cx="855069" cy="2025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40000">
              <a:off x="8220581" y="2316025"/>
              <a:ext cx="855069" cy="2025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9522" y="3000993"/>
            <a:ext cx="6846963" cy="3452798"/>
            <a:chOff x="1599522" y="3000993"/>
            <a:chExt cx="6846963" cy="34527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522" y="3000993"/>
              <a:ext cx="6846963" cy="3452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108" y="5986977"/>
            <a:ext cx="1445924" cy="282915"/>
            <a:chOff x="178108" y="5986977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8" y="5986977"/>
              <a:ext cx="1445924" cy="2829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13581" y="5969946"/>
            <a:ext cx="1141220" cy="240340"/>
            <a:chOff x="2413581" y="5969946"/>
            <a:chExt cx="1141220" cy="2403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581" y="5969946"/>
              <a:ext cx="1141220" cy="2403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94" y="5322534"/>
            <a:ext cx="7412216" cy="1599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69050" y="1391190"/>
            <a:ext cx="689060" cy="204368"/>
            <a:chOff x="2069050" y="1391190"/>
            <a:chExt cx="689060" cy="2043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9050" y="1391190"/>
              <a:ext cx="689060" cy="2043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42704" y="1351916"/>
            <a:ext cx="2776993" cy="282915"/>
            <a:chOff x="3642704" y="1351916"/>
            <a:chExt cx="2776993" cy="2829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704" y="1351916"/>
              <a:ext cx="2776993" cy="2829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50616" y="1785455"/>
            <a:ext cx="1445924" cy="282915"/>
            <a:chOff x="1550616" y="1785455"/>
            <a:chExt cx="1445924" cy="282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0616" y="1785455"/>
              <a:ext cx="1445924" cy="2829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64098" y="1785455"/>
            <a:ext cx="1445924" cy="282915"/>
            <a:chOff x="3764098" y="1785455"/>
            <a:chExt cx="1445924" cy="2829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098" y="1785455"/>
              <a:ext cx="1445924" cy="2829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394" y="277540"/>
            <a:ext cx="8377321" cy="2028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585277" y="3008231"/>
            <a:ext cx="1276117" cy="282915"/>
            <a:chOff x="3585277" y="3008231"/>
            <a:chExt cx="1276117" cy="282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5277" y="3008231"/>
              <a:ext cx="1276117" cy="282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50616" y="4053443"/>
            <a:ext cx="1523570" cy="282915"/>
            <a:chOff x="1550616" y="4053443"/>
            <a:chExt cx="1523570" cy="2829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0616" y="4053443"/>
              <a:ext cx="1523570" cy="282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74186" y="4319326"/>
            <a:ext cx="383189" cy="282915"/>
            <a:chOff x="3074186" y="4319326"/>
            <a:chExt cx="383189" cy="2829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4186" y="4319326"/>
              <a:ext cx="383189" cy="2829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01322" y="4540781"/>
            <a:ext cx="520774" cy="219034"/>
            <a:chOff x="1901322" y="4540781"/>
            <a:chExt cx="520774" cy="2190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1322" y="4540781"/>
              <a:ext cx="520774" cy="21903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350" y="2581346"/>
            <a:ext cx="7961721" cy="2279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77" y="467319"/>
            <a:ext cx="1152129" cy="576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473" y="1307882"/>
            <a:ext cx="4142368" cy="688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185" y="2126672"/>
            <a:ext cx="7641916" cy="5092132"/>
            <a:chOff x="1589185" y="2126672"/>
            <a:chExt cx="7641916" cy="50921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9185" y="2281579"/>
              <a:ext cx="7442292" cy="4937225"/>
              <a:chOff x="1589185" y="2281579"/>
              <a:chExt cx="7442292" cy="493722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9185" y="2281579"/>
                <a:ext cx="7442292" cy="493722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400081" y="2316777"/>
              <a:ext cx="835423" cy="197893"/>
              <a:chOff x="8400081" y="2316777"/>
              <a:chExt cx="835423" cy="1978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740000">
                <a:off x="8400081" y="2316777"/>
                <a:ext cx="835423" cy="19789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993025" y="2688711"/>
            <a:ext cx="6495895" cy="4368578"/>
            <a:chOff x="1993025" y="2688711"/>
            <a:chExt cx="6495895" cy="43685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025" y="2688711"/>
              <a:ext cx="6495895" cy="4368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15" y="1313621"/>
            <a:ext cx="1705821" cy="4796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6454" y="2697101"/>
            <a:ext cx="1011444" cy="4580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3376" y="2704266"/>
            <a:ext cx="3081837" cy="3851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6454" y="3334167"/>
            <a:ext cx="1055044" cy="4289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3859" y="3358692"/>
            <a:ext cx="1831533" cy="348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6454" y="3982291"/>
            <a:ext cx="1059378" cy="4580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03383" y="4024478"/>
            <a:ext cx="1518209" cy="3369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0277" y="1121860"/>
            <a:ext cx="236912" cy="42628"/>
            <a:chOff x="460277" y="1121860"/>
            <a:chExt cx="236912" cy="426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77" y="1121860"/>
              <a:ext cx="236912" cy="426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6454" y="4594041"/>
            <a:ext cx="1064378" cy="458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3376" y="5926296"/>
            <a:ext cx="750361" cy="348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6456" y="5225579"/>
            <a:ext cx="1513577" cy="4580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92794" y="5278024"/>
            <a:ext cx="1318847" cy="3851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6456" y="5875360"/>
            <a:ext cx="1296130" cy="4580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03386" y="4656129"/>
            <a:ext cx="2133990" cy="3497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36607" y="3941973"/>
            <a:ext cx="1919437" cy="2352858"/>
            <a:chOff x="7336607" y="3941973"/>
            <a:chExt cx="1919437" cy="23528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36607" y="3941973"/>
              <a:ext cx="1919437" cy="2352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8808" y="3522230"/>
            <a:ext cx="966230" cy="966230"/>
            <a:chOff x="9008808" y="3522230"/>
            <a:chExt cx="966230" cy="9662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8808" y="3522230"/>
              <a:ext cx="966230" cy="966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440" y="3100206"/>
            <a:ext cx="9693160" cy="4208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81022" y="4637928"/>
            <a:ext cx="898467" cy="214469"/>
            <a:chOff x="2181022" y="4637928"/>
            <a:chExt cx="898467" cy="2144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022" y="4637928"/>
              <a:ext cx="898467" cy="2144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440" y="875224"/>
            <a:ext cx="2162532" cy="708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6111" y="2423954"/>
            <a:ext cx="1284800" cy="225774"/>
            <a:chOff x="366111" y="2423954"/>
            <a:chExt cx="1284800" cy="2257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111" y="2423954"/>
              <a:ext cx="1284800" cy="225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52052" y="2392072"/>
            <a:ext cx="1316833" cy="257656"/>
            <a:chOff x="4152052" y="2392072"/>
            <a:chExt cx="1316833" cy="2576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052" y="2392072"/>
              <a:ext cx="1316833" cy="257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7725" y="2649728"/>
            <a:ext cx="826055" cy="162857"/>
            <a:chOff x="397725" y="2649728"/>
            <a:chExt cx="826055" cy="16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725" y="2649728"/>
              <a:ext cx="826055" cy="1628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392" y="1613608"/>
            <a:ext cx="7812217" cy="12617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4419" y="3546471"/>
            <a:ext cx="1729076" cy="270051"/>
            <a:chOff x="614419" y="3546471"/>
            <a:chExt cx="1729076" cy="2700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419" y="3546471"/>
              <a:ext cx="1729076" cy="2700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542" y="4110208"/>
            <a:ext cx="313361" cy="222245"/>
            <a:chOff x="576542" y="4110208"/>
            <a:chExt cx="313361" cy="222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542" y="4110208"/>
              <a:ext cx="313361" cy="222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4546" y="4502903"/>
            <a:ext cx="653965" cy="270051"/>
            <a:chOff x="354546" y="4502903"/>
            <a:chExt cx="653965" cy="2700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546" y="4502903"/>
              <a:ext cx="653965" cy="270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2235" y="5180267"/>
            <a:ext cx="1214383" cy="270051"/>
            <a:chOff x="1052235" y="5180267"/>
            <a:chExt cx="1214383" cy="2700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235" y="5180267"/>
              <a:ext cx="1214383" cy="2700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79490" y="6278138"/>
            <a:ext cx="1454890" cy="263924"/>
            <a:chOff x="3079490" y="6278138"/>
            <a:chExt cx="1454890" cy="2639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79490" y="6278138"/>
              <a:ext cx="1454890" cy="2639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11622" y="6410100"/>
            <a:ext cx="1382019" cy="263924"/>
            <a:chOff x="7211622" y="6410100"/>
            <a:chExt cx="1382019" cy="2639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1622" y="6410100"/>
              <a:ext cx="1382019" cy="2639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59975" y="6836302"/>
            <a:ext cx="1393120" cy="203523"/>
            <a:chOff x="1959975" y="6836302"/>
            <a:chExt cx="1393120" cy="2035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59975" y="6836302"/>
              <a:ext cx="1393120" cy="203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7754" y="1668474"/>
            <a:ext cx="2282234" cy="224481"/>
            <a:chOff x="407754" y="1668474"/>
            <a:chExt cx="2282234" cy="22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754" y="1668474"/>
              <a:ext cx="2282234" cy="22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690" y="481851"/>
            <a:ext cx="2192691" cy="6598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897" y="1645617"/>
            <a:ext cx="3597883" cy="6742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409" y="1147772"/>
            <a:ext cx="5078730" cy="413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2244" y="2742936"/>
            <a:ext cx="7525825" cy="4266825"/>
            <a:chOff x="1322244" y="2742936"/>
            <a:chExt cx="7525825" cy="42668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244" y="2742936"/>
              <a:ext cx="7525825" cy="4266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03" y="4636914"/>
            <a:ext cx="6882054" cy="14199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683" y="2741386"/>
            <a:ext cx="8169867" cy="1661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869" y="659483"/>
            <a:ext cx="10136654" cy="16500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946" y="424089"/>
            <a:ext cx="9834311" cy="29199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190" y="524226"/>
            <a:ext cx="2901030" cy="8198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5829" y="391069"/>
            <a:ext cx="324681" cy="63091"/>
            <a:chOff x="325829" y="391069"/>
            <a:chExt cx="324681" cy="630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829" y="391069"/>
              <a:ext cx="324681" cy="63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2399" y="3203826"/>
            <a:ext cx="973590" cy="231627"/>
            <a:chOff x="1622399" y="3203826"/>
            <a:chExt cx="973590" cy="2316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399" y="3203826"/>
              <a:ext cx="973590" cy="231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6663" y="3203826"/>
            <a:ext cx="776198" cy="248657"/>
            <a:chOff x="5016663" y="3203826"/>
            <a:chExt cx="776198" cy="2486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6663" y="3203826"/>
              <a:ext cx="776198" cy="248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6047" y="6373923"/>
            <a:ext cx="2408530" cy="203523"/>
            <a:chOff x="6146047" y="6373923"/>
            <a:chExt cx="2408530" cy="2035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6047" y="6373923"/>
              <a:ext cx="2408530" cy="2035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8115" y="4045590"/>
            <a:ext cx="3913957" cy="183427"/>
            <a:chOff x="1968115" y="4045590"/>
            <a:chExt cx="3913957" cy="1834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8115" y="4045590"/>
              <a:ext cx="3913957" cy="1834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7665" y="4995439"/>
            <a:ext cx="2348923" cy="308888"/>
            <a:chOff x="6767665" y="4995439"/>
            <a:chExt cx="2348923" cy="3088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7665" y="4995439"/>
              <a:ext cx="2348923" cy="3088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97487" y="2691194"/>
            <a:ext cx="2071727" cy="332097"/>
            <a:chOff x="2497487" y="2691194"/>
            <a:chExt cx="2071727" cy="3320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7487" y="2691194"/>
              <a:ext cx="2071727" cy="3320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8115" y="4294247"/>
            <a:ext cx="1113957" cy="183427"/>
            <a:chOff x="1968115" y="4294247"/>
            <a:chExt cx="1113957" cy="1834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115" y="4294247"/>
              <a:ext cx="1113957" cy="1834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28482" y="5483148"/>
            <a:ext cx="583299" cy="248657"/>
            <a:chOff x="7528482" y="5483148"/>
            <a:chExt cx="583299" cy="2486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8482" y="5483148"/>
              <a:ext cx="583299" cy="2486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3609" y="4482353"/>
            <a:ext cx="2964761" cy="203523"/>
            <a:chOff x="1113609" y="4482353"/>
            <a:chExt cx="2964761" cy="2035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3609" y="4482353"/>
              <a:ext cx="2964761" cy="2035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427" y="1697070"/>
            <a:ext cx="399855" cy="155159"/>
            <a:chOff x="998427" y="1697070"/>
            <a:chExt cx="399855" cy="1551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8427" y="1697070"/>
              <a:ext cx="399855" cy="1551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3502" y="1505996"/>
            <a:ext cx="420731" cy="152340"/>
            <a:chOff x="983502" y="1505996"/>
            <a:chExt cx="420731" cy="15234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3502" y="1505996"/>
              <a:ext cx="420731" cy="15234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7847" y="1473541"/>
            <a:ext cx="548765" cy="48899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1503" y="2300144"/>
            <a:ext cx="9916549" cy="46184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741" y="1928901"/>
            <a:ext cx="3107592" cy="152340"/>
            <a:chOff x="305741" y="1928901"/>
            <a:chExt cx="3107592" cy="152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741" y="1928901"/>
              <a:ext cx="3107592" cy="152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1284" y="2309812"/>
            <a:ext cx="2919668" cy="241587"/>
            <a:chOff x="741284" y="2309812"/>
            <a:chExt cx="2919668" cy="2415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284" y="2309812"/>
              <a:ext cx="2919668" cy="241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85130" y="3372220"/>
            <a:ext cx="1729767" cy="271590"/>
            <a:chOff x="3985130" y="3372220"/>
            <a:chExt cx="1729767" cy="2715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130" y="3372220"/>
              <a:ext cx="1729767" cy="271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6890" y="4283358"/>
            <a:ext cx="2528824" cy="241587"/>
            <a:chOff x="836890" y="4283358"/>
            <a:chExt cx="2528824" cy="2415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890" y="4283358"/>
              <a:ext cx="2528824" cy="2415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075" y="574974"/>
            <a:ext cx="9862788" cy="20643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9075" y="2938915"/>
            <a:ext cx="9297378" cy="18469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920" y="2291101"/>
            <a:ext cx="8705238" cy="26272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69841" y="5345270"/>
            <a:ext cx="874920" cy="309238"/>
            <a:chOff x="5569841" y="5345270"/>
            <a:chExt cx="874920" cy="3092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9841" y="5345270"/>
              <a:ext cx="874920" cy="3092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759" y="5254205"/>
            <a:ext cx="5440509" cy="10679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31070" y="2812721"/>
            <a:ext cx="724167" cy="525107"/>
            <a:chOff x="7931070" y="2812721"/>
            <a:chExt cx="724167" cy="5251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1070" y="2812721"/>
              <a:ext cx="724167" cy="525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901" y="137057"/>
            <a:ext cx="1790832" cy="1273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0804" y="602998"/>
            <a:ext cx="358771" cy="69715"/>
            <a:chOff x="410804" y="602998"/>
            <a:chExt cx="358771" cy="697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804" y="602998"/>
              <a:ext cx="358771" cy="697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698" y="1401759"/>
            <a:ext cx="2639841" cy="3442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091" y="2001520"/>
            <a:ext cx="2565167" cy="5527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1372" y="3449083"/>
            <a:ext cx="5272565" cy="18429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689" y="2831460"/>
            <a:ext cx="5022917" cy="3901173"/>
            <a:chOff x="212689" y="2831460"/>
            <a:chExt cx="5022917" cy="39011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689" y="2831460"/>
              <a:ext cx="5022917" cy="390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20" y="593237"/>
            <a:ext cx="3160738" cy="543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987" y="3449083"/>
            <a:ext cx="5178593" cy="249350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66703" y="6703930"/>
            <a:ext cx="609012" cy="609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1133" y="1125481"/>
            <a:ext cx="4762936" cy="6436423"/>
            <a:chOff x="351133" y="1125481"/>
            <a:chExt cx="4762936" cy="6436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133" y="1125481"/>
              <a:ext cx="4762936" cy="6436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6564" y="1927521"/>
            <a:ext cx="2665527" cy="4245710"/>
            <a:chOff x="526564" y="1927521"/>
            <a:chExt cx="2665527" cy="424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564" y="1927521"/>
              <a:ext cx="2665527" cy="42457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3953" y="1881811"/>
            <a:ext cx="6581710" cy="1765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0477" y="3942426"/>
            <a:ext cx="7088848" cy="24401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724" y="657280"/>
            <a:ext cx="3172348" cy="5430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99700" y="6692177"/>
            <a:ext cx="592753" cy="5927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24" y="659328"/>
            <a:ext cx="1627338" cy="5522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15" y="1248504"/>
            <a:ext cx="3178674" cy="3199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219562"/>
            <a:ext cx="10695238" cy="914477"/>
            <a:chOff x="0" y="3219562"/>
            <a:chExt cx="10695238" cy="9144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219562"/>
              <a:ext cx="10695238" cy="9144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5181" y="2793074"/>
            <a:ext cx="1723709" cy="1723709"/>
            <a:chOff x="325181" y="2793074"/>
            <a:chExt cx="1723709" cy="17237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181" y="2793074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0543" y="2873745"/>
            <a:ext cx="1532983" cy="1532983"/>
            <a:chOff x="420543" y="2873745"/>
            <a:chExt cx="1532983" cy="15329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543" y="2873745"/>
              <a:ext cx="1532983" cy="15329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190" y="3015110"/>
            <a:ext cx="870012" cy="402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57545" y="2778382"/>
            <a:ext cx="1723709" cy="1723709"/>
            <a:chOff x="2457545" y="2778382"/>
            <a:chExt cx="1723709" cy="17237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7545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52908" y="2875926"/>
            <a:ext cx="1532983" cy="1532983"/>
            <a:chOff x="2552908" y="2875926"/>
            <a:chExt cx="1532983" cy="1532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2908" y="2875926"/>
              <a:ext cx="1532983" cy="153298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4899" y="3015110"/>
            <a:ext cx="1046041" cy="4028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89909" y="2778382"/>
            <a:ext cx="1723709" cy="1723709"/>
            <a:chOff x="4589909" y="2778382"/>
            <a:chExt cx="1723709" cy="17237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9909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85272" y="2875926"/>
            <a:ext cx="1532983" cy="1532983"/>
            <a:chOff x="4685272" y="2875926"/>
            <a:chExt cx="1532983" cy="15329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5272" y="2875926"/>
              <a:ext cx="1532983" cy="153298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7268" y="3015110"/>
            <a:ext cx="882536" cy="4028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22274" y="2778382"/>
            <a:ext cx="1723709" cy="1723709"/>
            <a:chOff x="6722274" y="2778382"/>
            <a:chExt cx="1723709" cy="17237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22274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17636" y="2873745"/>
            <a:ext cx="1532983" cy="1532983"/>
            <a:chOff x="6817636" y="2873745"/>
            <a:chExt cx="1532983" cy="15329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7636" y="2873745"/>
              <a:ext cx="1532983" cy="153298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39650" y="3015110"/>
            <a:ext cx="955174" cy="4123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6191" y="3504361"/>
            <a:ext cx="520454" cy="529927"/>
            <a:chOff x="956191" y="3504361"/>
            <a:chExt cx="520454" cy="52992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191" y="3504361"/>
              <a:ext cx="520454" cy="5299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35021" y="3526398"/>
            <a:ext cx="534764" cy="534764"/>
            <a:chOff x="7335021" y="3526398"/>
            <a:chExt cx="534764" cy="5347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35021" y="3526398"/>
              <a:ext cx="534764" cy="5347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92099" y="3384769"/>
            <a:ext cx="854601" cy="823220"/>
            <a:chOff x="2892099" y="3384769"/>
            <a:chExt cx="854601" cy="8232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92099" y="3384769"/>
              <a:ext cx="854601" cy="823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25205" y="3427688"/>
            <a:ext cx="816118" cy="706352"/>
            <a:chOff x="5025205" y="3427688"/>
            <a:chExt cx="816118" cy="70635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25205" y="3427688"/>
              <a:ext cx="816118" cy="70635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821490" y="2760564"/>
            <a:ext cx="1723709" cy="1723709"/>
            <a:chOff x="8821490" y="2760564"/>
            <a:chExt cx="1723709" cy="172370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1490" y="2760564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34182" y="2894218"/>
            <a:ext cx="1532983" cy="1532983"/>
            <a:chOff x="8934182" y="2894218"/>
            <a:chExt cx="1532983" cy="153298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34182" y="2894218"/>
              <a:ext cx="1532983" cy="153298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038869" y="2997295"/>
            <a:ext cx="893717" cy="42780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434237" y="3508580"/>
            <a:ext cx="534764" cy="534764"/>
            <a:chOff x="9434237" y="3508580"/>
            <a:chExt cx="534764" cy="53476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34237" y="3508580"/>
              <a:ext cx="534764" cy="53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5963" y="5007608"/>
            <a:ext cx="1445924" cy="282915"/>
            <a:chOff x="1145963" y="5007608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963" y="5007608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747" y="779006"/>
            <a:ext cx="1874063" cy="7582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130" y="1590235"/>
            <a:ext cx="1555531" cy="3054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3101" y="5009258"/>
            <a:ext cx="2993672" cy="2189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2701" y="740301"/>
            <a:ext cx="513591" cy="56038"/>
            <a:chOff x="502701" y="740301"/>
            <a:chExt cx="513591" cy="56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701" y="740301"/>
              <a:ext cx="513591" cy="560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72331" y="6534509"/>
            <a:ext cx="665930" cy="665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5963" y="2933802"/>
            <a:ext cx="1614579" cy="1046683"/>
            <a:chOff x="1145963" y="2933802"/>
            <a:chExt cx="1614579" cy="1046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963" y="2933802"/>
              <a:ext cx="1614579" cy="10466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72428" y="2650183"/>
            <a:ext cx="1332393" cy="1347526"/>
            <a:chOff x="2972428" y="2650183"/>
            <a:chExt cx="1332393" cy="13475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428" y="2650183"/>
              <a:ext cx="1332393" cy="1347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2365" y="2803975"/>
            <a:ext cx="1006473" cy="976977"/>
            <a:chOff x="6602365" y="2803975"/>
            <a:chExt cx="1006473" cy="9769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365" y="2803975"/>
              <a:ext cx="1006473" cy="976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7890" y="2933802"/>
            <a:ext cx="1179459" cy="847151"/>
            <a:chOff x="4757890" y="2933802"/>
            <a:chExt cx="1179459" cy="8471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7890" y="2933802"/>
              <a:ext cx="1179459" cy="8471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91239" y="2746805"/>
            <a:ext cx="1034148" cy="1034148"/>
            <a:chOff x="8391239" y="2746805"/>
            <a:chExt cx="1034148" cy="1034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1239" y="2746805"/>
              <a:ext cx="1034148" cy="1034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033" y="2365995"/>
            <a:ext cx="1773330" cy="326268"/>
            <a:chOff x="473033" y="2365995"/>
            <a:chExt cx="1773330" cy="326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33" y="2365995"/>
              <a:ext cx="1773330" cy="3262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394" y="405218"/>
            <a:ext cx="2012878" cy="821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3033" y="413766"/>
            <a:ext cx="324681" cy="63091"/>
            <a:chOff x="473033" y="413766"/>
            <a:chExt cx="324681" cy="630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033" y="413766"/>
              <a:ext cx="324681" cy="630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176" y="1185409"/>
            <a:ext cx="1235464" cy="2661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889" y="2331710"/>
            <a:ext cx="1666815" cy="3945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48" y="1764804"/>
            <a:ext cx="1762813" cy="399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8696" y="3509738"/>
            <a:ext cx="6933074" cy="3924364"/>
            <a:chOff x="1588696" y="3509738"/>
            <a:chExt cx="6933074" cy="39243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8696" y="3509738"/>
              <a:ext cx="6933074" cy="39243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1047" y="2890239"/>
            <a:ext cx="8534378" cy="567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097" y="486856"/>
            <a:ext cx="1272153" cy="335984"/>
            <a:chOff x="614097" y="486856"/>
            <a:chExt cx="1272153" cy="3359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097" y="486856"/>
              <a:ext cx="1272153" cy="3359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481" y="465046"/>
            <a:ext cx="1096201" cy="3983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3507" y="6708860"/>
            <a:ext cx="605063" cy="605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6246" y="797295"/>
            <a:ext cx="5362745" cy="3204119"/>
            <a:chOff x="2666246" y="797295"/>
            <a:chExt cx="5362745" cy="32041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246" y="797295"/>
              <a:ext cx="5362745" cy="32041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71185" y="4175773"/>
            <a:ext cx="5352868" cy="3078543"/>
            <a:chOff x="2671185" y="4175773"/>
            <a:chExt cx="5352868" cy="3078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1185" y="4175773"/>
              <a:ext cx="5352868" cy="3078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2022-10-05T16:08:56Z</dcterms:created>
  <dcterms:modified xsi:type="dcterms:W3CDTF">2022-10-05T16:08:56Z</dcterms:modified>
</cp:coreProperties>
</file>