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3246C-3EDD-4AAA-B353-E752FE291058}" v="7" dt="2020-07-01T12:33:4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son Holguin Cornejo" userId="ffd1ef5a1910fc80" providerId="LiveId" clId="{E283246C-3EDD-4AAA-B353-E752FE291058}"/>
    <pc:docChg chg="undo custSel mod addSld modSld">
      <pc:chgData name="Jerson Holguin Cornejo" userId="ffd1ef5a1910fc80" providerId="LiveId" clId="{E283246C-3EDD-4AAA-B353-E752FE291058}" dt="2020-07-01T12:36:07.458" v="135" actId="20577"/>
      <pc:docMkLst>
        <pc:docMk/>
      </pc:docMkLst>
      <pc:sldChg chg="modSp">
        <pc:chgData name="Jerson Holguin Cornejo" userId="ffd1ef5a1910fc80" providerId="LiveId" clId="{E283246C-3EDD-4AAA-B353-E752FE291058}" dt="2020-07-01T08:46:21.253" v="9" actId="20577"/>
        <pc:sldMkLst>
          <pc:docMk/>
          <pc:sldMk cId="481429368" sldId="256"/>
        </pc:sldMkLst>
        <pc:spChg chg="mod">
          <ac:chgData name="Jerson Holguin Cornejo" userId="ffd1ef5a1910fc80" providerId="LiveId" clId="{E283246C-3EDD-4AAA-B353-E752FE291058}" dt="2020-07-01T08:46:21.253" v="9" actId="20577"/>
          <ac:spMkLst>
            <pc:docMk/>
            <pc:sldMk cId="481429368" sldId="256"/>
            <ac:spMk id="2" creationId="{BD8DB56A-28DA-4873-9AF0-01F27270FC5F}"/>
          </ac:spMkLst>
        </pc:spChg>
      </pc:sldChg>
      <pc:sldChg chg="addSp modSp add mod setBg">
        <pc:chgData name="Jerson Holguin Cornejo" userId="ffd1ef5a1910fc80" providerId="LiveId" clId="{E283246C-3EDD-4AAA-B353-E752FE291058}" dt="2020-07-01T08:43:56.986" v="7" actId="14100"/>
        <pc:sldMkLst>
          <pc:docMk/>
          <pc:sldMk cId="2204804977" sldId="262"/>
        </pc:sldMkLst>
        <pc:spChg chg="add">
          <ac:chgData name="Jerson Holguin Cornejo" userId="ffd1ef5a1910fc80" providerId="LiveId" clId="{E283246C-3EDD-4AAA-B353-E752FE291058}" dt="2020-07-01T08:43:45.750" v="5" actId="26606"/>
          <ac:spMkLst>
            <pc:docMk/>
            <pc:sldMk cId="2204804977" sldId="262"/>
            <ac:spMk id="7" creationId="{32BC26D8-82FB-445E-AA49-62A77D7C1EE0}"/>
          </ac:spMkLst>
        </pc:spChg>
        <pc:spChg chg="add">
          <ac:chgData name="Jerson Holguin Cornejo" userId="ffd1ef5a1910fc80" providerId="LiveId" clId="{E283246C-3EDD-4AAA-B353-E752FE291058}" dt="2020-07-01T08:43:45.750" v="5" actId="26606"/>
          <ac:spMkLst>
            <pc:docMk/>
            <pc:sldMk cId="2204804977" sldId="262"/>
            <ac:spMk id="9" creationId="{CB44330D-EA18-4254-AA95-EB49948539B8}"/>
          </ac:spMkLst>
        </pc:spChg>
        <pc:picChg chg="add mod">
          <ac:chgData name="Jerson Holguin Cornejo" userId="ffd1ef5a1910fc80" providerId="LiveId" clId="{E283246C-3EDD-4AAA-B353-E752FE291058}" dt="2020-07-01T08:43:56.986" v="7" actId="14100"/>
          <ac:picMkLst>
            <pc:docMk/>
            <pc:sldMk cId="2204804977" sldId="262"/>
            <ac:picMk id="2" creationId="{0ACEABB6-83CA-4F43-98FC-A23E60F00E80}"/>
          </ac:picMkLst>
        </pc:picChg>
      </pc:sldChg>
      <pc:sldChg chg="addSp delSp modSp add mod setBg">
        <pc:chgData name="Jerson Holguin Cornejo" userId="ffd1ef5a1910fc80" providerId="LiveId" clId="{E283246C-3EDD-4AAA-B353-E752FE291058}" dt="2020-07-01T12:36:07.458" v="135" actId="20577"/>
        <pc:sldMkLst>
          <pc:docMk/>
          <pc:sldMk cId="522586275" sldId="263"/>
        </pc:sldMkLst>
        <pc:spChg chg="add del mod topLvl">
          <ac:chgData name="Jerson Holguin Cornejo" userId="ffd1ef5a1910fc80" providerId="LiveId" clId="{E283246C-3EDD-4AAA-B353-E752FE291058}" dt="2020-07-01T12:27:02.349" v="23" actId="478"/>
          <ac:spMkLst>
            <pc:docMk/>
            <pc:sldMk cId="522586275" sldId="263"/>
            <ac:spMk id="4" creationId="{C88E4BF0-9E29-4F80-89A4-0E1F94021A58}"/>
          </ac:spMkLst>
        </pc:spChg>
        <pc:spChg chg="add mod">
          <ac:chgData name="Jerson Holguin Cornejo" userId="ffd1ef5a1910fc80" providerId="LiveId" clId="{E283246C-3EDD-4AAA-B353-E752FE291058}" dt="2020-07-01T12:35:24.515" v="121" actId="14100"/>
          <ac:spMkLst>
            <pc:docMk/>
            <pc:sldMk cId="522586275" sldId="263"/>
            <ac:spMk id="6" creationId="{F0FBF20A-CA2A-4AD5-BB7F-728C76E2CAEB}"/>
          </ac:spMkLst>
        </pc:spChg>
        <pc:spChg chg="add mod">
          <ac:chgData name="Jerson Holguin Cornejo" userId="ffd1ef5a1910fc80" providerId="LiveId" clId="{E283246C-3EDD-4AAA-B353-E752FE291058}" dt="2020-07-01T12:34:06.125" v="108" actId="14100"/>
          <ac:spMkLst>
            <pc:docMk/>
            <pc:sldMk cId="522586275" sldId="263"/>
            <ac:spMk id="7" creationId="{BB5C1D52-61C1-45A9-94FB-B845C3F4B52C}"/>
          </ac:spMkLst>
        </pc:spChg>
        <pc:spChg chg="add mod">
          <ac:chgData name="Jerson Holguin Cornejo" userId="ffd1ef5a1910fc80" providerId="LiveId" clId="{E283246C-3EDD-4AAA-B353-E752FE291058}" dt="2020-07-01T12:30:28.388" v="63" actId="1076"/>
          <ac:spMkLst>
            <pc:docMk/>
            <pc:sldMk cId="522586275" sldId="263"/>
            <ac:spMk id="9" creationId="{0CD002D3-2D1A-491A-A86F-14CC58658498}"/>
          </ac:spMkLst>
        </pc:spChg>
        <pc:spChg chg="add mod">
          <ac:chgData name="Jerson Holguin Cornejo" userId="ffd1ef5a1910fc80" providerId="LiveId" clId="{E283246C-3EDD-4AAA-B353-E752FE291058}" dt="2020-07-01T12:34:24.050" v="113" actId="1076"/>
          <ac:spMkLst>
            <pc:docMk/>
            <pc:sldMk cId="522586275" sldId="263"/>
            <ac:spMk id="10" creationId="{9B78D3B2-5492-4113-A5EB-51CA44F01DFF}"/>
          </ac:spMkLst>
        </pc:spChg>
        <pc:spChg chg="add mod ord">
          <ac:chgData name="Jerson Holguin Cornejo" userId="ffd1ef5a1910fc80" providerId="LiveId" clId="{E283246C-3EDD-4AAA-B353-E752FE291058}" dt="2020-07-01T12:36:07.458" v="135" actId="20577"/>
          <ac:spMkLst>
            <pc:docMk/>
            <pc:sldMk cId="522586275" sldId="263"/>
            <ac:spMk id="11" creationId="{DAA39F52-E3B8-4888-B717-51D226372C5A}"/>
          </ac:spMkLst>
        </pc:spChg>
        <pc:spChg chg="add mod">
          <ac:chgData name="Jerson Holguin Cornejo" userId="ffd1ef5a1910fc80" providerId="LiveId" clId="{E283246C-3EDD-4AAA-B353-E752FE291058}" dt="2020-07-01T12:32:14.227" v="90" actId="1076"/>
          <ac:spMkLst>
            <pc:docMk/>
            <pc:sldMk cId="522586275" sldId="263"/>
            <ac:spMk id="12" creationId="{8DDF5C8D-C50E-49F1-9A79-B1F352FF3366}"/>
          </ac:spMkLst>
        </pc:spChg>
        <pc:spChg chg="add mod">
          <ac:chgData name="Jerson Holguin Cornejo" userId="ffd1ef5a1910fc80" providerId="LiveId" clId="{E283246C-3EDD-4AAA-B353-E752FE291058}" dt="2020-07-01T12:30:49.755" v="68" actId="1076"/>
          <ac:spMkLst>
            <pc:docMk/>
            <pc:sldMk cId="522586275" sldId="263"/>
            <ac:spMk id="15" creationId="{C3B84664-C203-4C11-9F98-199763BC2440}"/>
          </ac:spMkLst>
        </pc:spChg>
        <pc:spChg chg="add mod">
          <ac:chgData name="Jerson Holguin Cornejo" userId="ffd1ef5a1910fc80" providerId="LiveId" clId="{E283246C-3EDD-4AAA-B353-E752FE291058}" dt="2020-07-01T12:32:09.544" v="88" actId="1076"/>
          <ac:spMkLst>
            <pc:docMk/>
            <pc:sldMk cId="522586275" sldId="263"/>
            <ac:spMk id="16" creationId="{0B6BE1E7-E00E-42CA-A688-41A2445591A2}"/>
          </ac:spMkLst>
        </pc:spChg>
        <pc:spChg chg="add mod">
          <ac:chgData name="Jerson Holguin Cornejo" userId="ffd1ef5a1910fc80" providerId="LiveId" clId="{E283246C-3EDD-4AAA-B353-E752FE291058}" dt="2020-07-01T12:34:58.405" v="119" actId="1076"/>
          <ac:spMkLst>
            <pc:docMk/>
            <pc:sldMk cId="522586275" sldId="263"/>
            <ac:spMk id="17" creationId="{57E3A863-FFA3-4E2B-BA7E-4B433A98246F}"/>
          </ac:spMkLst>
        </pc:spChg>
        <pc:spChg chg="add mod">
          <ac:chgData name="Jerson Holguin Cornejo" userId="ffd1ef5a1910fc80" providerId="LiveId" clId="{E283246C-3EDD-4AAA-B353-E752FE291058}" dt="2020-07-01T12:35:01.221" v="120" actId="1076"/>
          <ac:spMkLst>
            <pc:docMk/>
            <pc:sldMk cId="522586275" sldId="263"/>
            <ac:spMk id="18" creationId="{0C6C4ACC-911A-4A3A-AD4A-D4ED1A73A4D2}"/>
          </ac:spMkLst>
        </pc:spChg>
        <pc:spChg chg="add mod">
          <ac:chgData name="Jerson Holguin Cornejo" userId="ffd1ef5a1910fc80" providerId="LiveId" clId="{E283246C-3EDD-4AAA-B353-E752FE291058}" dt="2020-07-01T12:32:50.841" v="97" actId="26606"/>
          <ac:spMkLst>
            <pc:docMk/>
            <pc:sldMk cId="522586275" sldId="263"/>
            <ac:spMk id="19" creationId="{8ADD40D2-AC58-4B05-A8BC-683DC32EE360}"/>
          </ac:spMkLst>
        </pc:spChg>
        <pc:spChg chg="add del">
          <ac:chgData name="Jerson Holguin Cornejo" userId="ffd1ef5a1910fc80" providerId="LiveId" clId="{E283246C-3EDD-4AAA-B353-E752FE291058}" dt="2020-07-01T12:26:25.575" v="13" actId="26606"/>
          <ac:spMkLst>
            <pc:docMk/>
            <pc:sldMk cId="522586275" sldId="263"/>
            <ac:spMk id="23" creationId="{22F15A2D-2324-487D-A02A-BF46C5C580EB}"/>
          </ac:spMkLst>
        </pc:spChg>
        <pc:spChg chg="add del">
          <ac:chgData name="Jerson Holguin Cornejo" userId="ffd1ef5a1910fc80" providerId="LiveId" clId="{E283246C-3EDD-4AAA-B353-E752FE291058}" dt="2020-07-01T12:26:25.575" v="13" actId="26606"/>
          <ac:spMkLst>
            <pc:docMk/>
            <pc:sldMk cId="522586275" sldId="263"/>
            <ac:spMk id="25" creationId="{2AEAFA59-923A-4F54-8B49-44C970BCC323}"/>
          </ac:spMkLst>
        </pc:spChg>
        <pc:spChg chg="add del">
          <ac:chgData name="Jerson Holguin Cornejo" userId="ffd1ef5a1910fc80" providerId="LiveId" clId="{E283246C-3EDD-4AAA-B353-E752FE291058}" dt="2020-07-01T12:26:25.575" v="13" actId="26606"/>
          <ac:spMkLst>
            <pc:docMk/>
            <pc:sldMk cId="522586275" sldId="263"/>
            <ac:spMk id="27" creationId="{C37E9D4B-7BFA-4D10-B666-547BAC499469}"/>
          </ac:spMkLst>
        </pc:spChg>
        <pc:spChg chg="add del">
          <ac:chgData name="Jerson Holguin Cornejo" userId="ffd1ef5a1910fc80" providerId="LiveId" clId="{E283246C-3EDD-4AAA-B353-E752FE291058}" dt="2020-07-01T12:26:27.131" v="15" actId="26606"/>
          <ac:spMkLst>
            <pc:docMk/>
            <pc:sldMk cId="522586275" sldId="263"/>
            <ac:spMk id="29" creationId="{1500B4A4-B1F1-41EA-886A-B8A210DBCA3B}"/>
          </ac:spMkLst>
        </pc:spChg>
        <pc:spChg chg="add del">
          <ac:chgData name="Jerson Holguin Cornejo" userId="ffd1ef5a1910fc80" providerId="LiveId" clId="{E283246C-3EDD-4AAA-B353-E752FE291058}" dt="2020-07-01T12:26:27.131" v="15" actId="26606"/>
          <ac:spMkLst>
            <pc:docMk/>
            <pc:sldMk cId="522586275" sldId="263"/>
            <ac:spMk id="30" creationId="{5E55A99C-0BDC-4DBE-8E40-9FA66F629FA1}"/>
          </ac:spMkLst>
        </pc:spChg>
        <pc:spChg chg="add del">
          <ac:chgData name="Jerson Holguin Cornejo" userId="ffd1ef5a1910fc80" providerId="LiveId" clId="{E283246C-3EDD-4AAA-B353-E752FE291058}" dt="2020-07-01T12:32:50.841" v="97" actId="26606"/>
          <ac:spMkLst>
            <pc:docMk/>
            <pc:sldMk cId="522586275" sldId="263"/>
            <ac:spMk id="32" creationId="{22F15A2D-2324-487D-A02A-BF46C5C580EB}"/>
          </ac:spMkLst>
        </pc:spChg>
        <pc:spChg chg="add del">
          <ac:chgData name="Jerson Holguin Cornejo" userId="ffd1ef5a1910fc80" providerId="LiveId" clId="{E283246C-3EDD-4AAA-B353-E752FE291058}" dt="2020-07-01T12:32:50.841" v="97" actId="26606"/>
          <ac:spMkLst>
            <pc:docMk/>
            <pc:sldMk cId="522586275" sldId="263"/>
            <ac:spMk id="33" creationId="{2AEAFA59-923A-4F54-8B49-44C970BCC323}"/>
          </ac:spMkLst>
        </pc:spChg>
        <pc:spChg chg="add del">
          <ac:chgData name="Jerson Holguin Cornejo" userId="ffd1ef5a1910fc80" providerId="LiveId" clId="{E283246C-3EDD-4AAA-B353-E752FE291058}" dt="2020-07-01T12:32:50.841" v="97" actId="26606"/>
          <ac:spMkLst>
            <pc:docMk/>
            <pc:sldMk cId="522586275" sldId="263"/>
            <ac:spMk id="34" creationId="{C37E9D4B-7BFA-4D10-B666-547BAC499469}"/>
          </ac:spMkLst>
        </pc:spChg>
        <pc:spChg chg="add del">
          <ac:chgData name="Jerson Holguin Cornejo" userId="ffd1ef5a1910fc80" providerId="LiveId" clId="{E283246C-3EDD-4AAA-B353-E752FE291058}" dt="2020-07-01T12:32:45.988" v="95" actId="26606"/>
          <ac:spMkLst>
            <pc:docMk/>
            <pc:sldMk cId="522586275" sldId="263"/>
            <ac:spMk id="39" creationId="{53B021B3-DE93-4AB7-8A18-CF5F1CED88B8}"/>
          </ac:spMkLst>
        </pc:spChg>
        <pc:spChg chg="add del">
          <ac:chgData name="Jerson Holguin Cornejo" userId="ffd1ef5a1910fc80" providerId="LiveId" clId="{E283246C-3EDD-4AAA-B353-E752FE291058}" dt="2020-07-01T12:32:45.988" v="95" actId="26606"/>
          <ac:spMkLst>
            <pc:docMk/>
            <pc:sldMk cId="522586275" sldId="263"/>
            <ac:spMk id="41" creationId="{52D502E5-F6B4-4D58-B4AE-FC466FF15EE8}"/>
          </ac:spMkLst>
        </pc:spChg>
        <pc:spChg chg="add del">
          <ac:chgData name="Jerson Holguin Cornejo" userId="ffd1ef5a1910fc80" providerId="LiveId" clId="{E283246C-3EDD-4AAA-B353-E752FE291058}" dt="2020-07-01T12:32:45.988" v="95" actId="26606"/>
          <ac:spMkLst>
            <pc:docMk/>
            <pc:sldMk cId="522586275" sldId="263"/>
            <ac:spMk id="43" creationId="{9DECDBF4-02B6-4BB4-B65B-B8107AD6A9E8}"/>
          </ac:spMkLst>
        </pc:spChg>
        <pc:spChg chg="add del">
          <ac:chgData name="Jerson Holguin Cornejo" userId="ffd1ef5a1910fc80" providerId="LiveId" clId="{E283246C-3EDD-4AAA-B353-E752FE291058}" dt="2020-07-01T12:32:50.841" v="97" actId="26606"/>
          <ac:spMkLst>
            <pc:docMk/>
            <pc:sldMk cId="522586275" sldId="263"/>
            <ac:spMk id="45" creationId="{7301F447-EEF7-48F5-AF73-7566EE7F64AD}"/>
          </ac:spMkLst>
        </pc:spChg>
        <pc:spChg chg="add del">
          <ac:chgData name="Jerson Holguin Cornejo" userId="ffd1ef5a1910fc80" providerId="LiveId" clId="{E283246C-3EDD-4AAA-B353-E752FE291058}" dt="2020-07-01T12:32:50.841" v="97" actId="26606"/>
          <ac:spMkLst>
            <pc:docMk/>
            <pc:sldMk cId="522586275" sldId="263"/>
            <ac:spMk id="46" creationId="{F7117410-A2A4-4085-9ADC-46744551DBDE}"/>
          </ac:spMkLst>
        </pc:spChg>
        <pc:spChg chg="add del">
          <ac:chgData name="Jerson Holguin Cornejo" userId="ffd1ef5a1910fc80" providerId="LiveId" clId="{E283246C-3EDD-4AAA-B353-E752FE291058}" dt="2020-07-01T12:32:50.841" v="97" actId="26606"/>
          <ac:spMkLst>
            <pc:docMk/>
            <pc:sldMk cId="522586275" sldId="263"/>
            <ac:spMk id="47" creationId="{99F74EB5-E547-4FB4-95F5-BCC788F3C4A0}"/>
          </ac:spMkLst>
        </pc:spChg>
        <pc:grpChg chg="add del mod">
          <ac:chgData name="Jerson Holguin Cornejo" userId="ffd1ef5a1910fc80" providerId="LiveId" clId="{E283246C-3EDD-4AAA-B353-E752FE291058}" dt="2020-07-01T12:27:02.349" v="23" actId="478"/>
          <ac:grpSpMkLst>
            <pc:docMk/>
            <pc:sldMk cId="522586275" sldId="263"/>
            <ac:grpSpMk id="2" creationId="{127BE7BE-4A91-43FD-9986-5E94B36CFC8B}"/>
          </ac:grpSpMkLst>
        </pc:grpChg>
        <pc:grpChg chg="add del mod ord topLvl">
          <ac:chgData name="Jerson Holguin Cornejo" userId="ffd1ef5a1910fc80" providerId="LiveId" clId="{E283246C-3EDD-4AAA-B353-E752FE291058}" dt="2020-07-01T12:32:50.841" v="97" actId="26606"/>
          <ac:grpSpMkLst>
            <pc:docMk/>
            <pc:sldMk cId="522586275" sldId="263"/>
            <ac:grpSpMk id="3" creationId="{826C67C3-3DA4-4FB7-9AD7-8947CB675616}"/>
          </ac:grpSpMkLst>
        </pc:grpChg>
        <pc:picChg chg="add mod">
          <ac:chgData name="Jerson Holguin Cornejo" userId="ffd1ef5a1910fc80" providerId="LiveId" clId="{E283246C-3EDD-4AAA-B353-E752FE291058}" dt="2020-07-01T12:35:36.921" v="125" actId="14100"/>
          <ac:picMkLst>
            <pc:docMk/>
            <pc:sldMk cId="522586275" sldId="263"/>
            <ac:picMk id="5" creationId="{4A11376F-6CA1-469D-B578-514BC8351662}"/>
          </ac:picMkLst>
        </pc:picChg>
        <pc:picChg chg="add mod ord">
          <ac:chgData name="Jerson Holguin Cornejo" userId="ffd1ef5a1910fc80" providerId="LiveId" clId="{E283246C-3EDD-4AAA-B353-E752FE291058}" dt="2020-07-01T12:34:20.568" v="112" actId="14100"/>
          <ac:picMkLst>
            <pc:docMk/>
            <pc:sldMk cId="522586275" sldId="263"/>
            <ac:picMk id="8" creationId="{E6CE8612-10DC-4B9E-A937-234020F803CD}"/>
          </ac:picMkLst>
        </pc:picChg>
        <pc:picChg chg="add mod">
          <ac:chgData name="Jerson Holguin Cornejo" userId="ffd1ef5a1910fc80" providerId="LiveId" clId="{E283246C-3EDD-4AAA-B353-E752FE291058}" dt="2020-07-01T12:31:33.035" v="79" actId="1076"/>
          <ac:picMkLst>
            <pc:docMk/>
            <pc:sldMk cId="522586275" sldId="263"/>
            <ac:picMk id="13" creationId="{45E8ADBD-91F6-41AB-AA8B-B2AC111757A3}"/>
          </ac:picMkLst>
        </pc:picChg>
        <pc:picChg chg="add mod ord">
          <ac:chgData name="Jerson Holguin Cornejo" userId="ffd1ef5a1910fc80" providerId="LiveId" clId="{E283246C-3EDD-4AAA-B353-E752FE291058}" dt="2020-07-01T12:34:46.652" v="116" actId="1076"/>
          <ac:picMkLst>
            <pc:docMk/>
            <pc:sldMk cId="522586275" sldId="263"/>
            <ac:picMk id="14" creationId="{11EF227A-2C5A-4134-BEB2-428FC9B417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6C044-2C3B-4028-8800-CA75E98B4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2DAF2-94C6-4C9E-95E0-7E54B5F7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A2FAB-FC3F-4400-87C2-0205893A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26A08-4E74-4CBB-B73C-404134F1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EB6F6-B617-4926-B9B6-28ED2D03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3900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88027-CA74-4DE8-B391-0780331E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DF2DC4-7ABB-47BE-B5C3-319525645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56F31-7BB8-4A24-BB0C-BAECA3E8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A0835-AEE5-4BC5-A195-20C1D4A3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92B86-E95D-431B-AF77-56592E0A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915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45E7C8-B546-45A0-8525-9FCE4C1D0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543DFD-2215-4517-81E4-662AFD31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6078F1-9080-46E8-BB1B-80295F91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4FF5D-181E-43EF-8CF1-1A575BB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8D742-D5F7-421A-8F41-E2695A82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35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2BFAC-2241-44E5-AA3D-1A785480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56B9B-3280-400E-B658-4060E022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340BB-5998-46FE-ADBF-55298C99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4A7DA-B833-42AB-8042-EABEBA5D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469605-5B21-426D-8FAC-CEE8DD76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98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94F58-29E5-4D34-9100-7E5F7BED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60BF9-0845-467A-9BED-F70472596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26385-AB45-45E0-AC14-8498D45F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C3C14-5C9D-441C-B9EB-2F572386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E4B39-16AF-411C-B249-97B53AC5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90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0180B-9517-4811-AD29-85B68CDB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BC37F4-2543-4DE9-8685-88A457D80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56E6E7-F4D9-4A7D-A0BD-22C1F7357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7F472-1891-4289-B752-A9238159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E13D8-19E3-4714-A054-36540768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1F075B-78B7-4BC2-90CB-5FB3220D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059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A2E60-E4B7-4853-B2C0-0F288B08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DEEE5-EC46-41C2-8E32-D06C22FE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8295A0-D5C2-4AE4-BEA4-E3E785927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C93532-BC94-4635-8DB4-F7A5B9345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78E5B1-D8BA-4DD4-B892-593D33CA5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773D92-517C-41C3-B1D8-3F874F93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FD7DBE-1426-456A-BD25-817F3F09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013CEF-176A-4882-B543-F5ABC0AE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3826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15ABB-2896-43CC-80E5-7BD6B96A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C637A3-04B6-41E1-A1E8-D70ACD12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4A953E-B504-4668-9D9D-B0986138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C20CD0-658F-4F6E-A94C-F850FBD2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25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5F8683-EB86-4AF2-9457-714D49D4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A9CAA2-16D6-4BCF-89F0-3190AB81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34D0F5-6C54-4871-A03D-FBF468CF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34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E0F24-3017-4F32-BEDE-229DB685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324A7-97F6-449D-B4BD-E0B7D5AF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9827D5-BB83-46F9-A5E1-39E4CCA85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352AEB-C24A-4423-A425-B4CAA4AD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7504-B3A1-4670-943C-1B184474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126743-B4CC-49AB-9A9F-021B96A8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279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7F8F6-1E45-4508-AEB7-3C7F10C7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C3B2AC-44C4-47C8-ACB8-D3CCF69B0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65B4C6-56A2-4BBD-A75A-BD694D6AA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4402A-E3F1-44A8-8104-58A2BCED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68F959-93D6-48AB-BB9F-E452E28E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311EB7-3E75-4177-B740-30D1E18F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920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378CC2-82D3-4168-9988-3ACE312B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2D7F38-7B82-488F-8460-A580226F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A9F22-145A-4EFA-A3D8-8810EF304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B51C-6476-423F-93CC-B3D276366E4A}" type="datetimeFigureOut">
              <a:rPr lang="es-419" smtClean="0"/>
              <a:t>1/7/2020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266698-E3C5-4D01-9B06-4AF166B96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66711D-4DCD-408D-B032-32416F4F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9868-F0A4-41B0-8F19-1C81A745432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39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sclepius Barra De Salud Relacionadas Con El Icono De La Imagen De ...">
            <a:extLst>
              <a:ext uri="{FF2B5EF4-FFF2-40B4-BE49-F238E27FC236}">
                <a16:creationId xmlns:a16="http://schemas.microsoft.com/office/drawing/2014/main" id="{0F9B85E8-9EC6-4F02-B14A-31D4414C3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" r="9089" b="245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8DB56A-28DA-4873-9AF0-01F27270F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419" sz="4800" dirty="0"/>
              <a:t>Grupo I</a:t>
            </a:r>
            <a:r>
              <a:rPr lang="es-419" sz="4800"/>
              <a:t>nsomnia</a:t>
            </a:r>
            <a:r>
              <a:rPr lang="es-419" sz="48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B3820-D14A-497E-96ED-96BC7908E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419" sz="1300" dirty="0"/>
              <a:t>INTEGRANTES:	HOLGUIN CORNEJO, JERSON</a:t>
            </a:r>
          </a:p>
          <a:p>
            <a:pPr algn="l"/>
            <a:r>
              <a:rPr lang="es-419" sz="1300" dirty="0"/>
              <a:t>	       	LOPEZ TENORIO, DARLIN</a:t>
            </a:r>
          </a:p>
          <a:p>
            <a:pPr algn="l"/>
            <a:r>
              <a:rPr lang="es-419" sz="1300" dirty="0"/>
              <a:t>	    	MEJIA LOZANO, ANGEL</a:t>
            </a:r>
          </a:p>
          <a:p>
            <a:pPr algn="l"/>
            <a:r>
              <a:rPr lang="es-419" sz="1300" dirty="0"/>
              <a:t>	          	PEREZ MARTINEZ, ADRIAN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42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Dónde se atiende a los pacientes con necesidades médicas no ...">
            <a:extLst>
              <a:ext uri="{FF2B5EF4-FFF2-40B4-BE49-F238E27FC236}">
                <a16:creationId xmlns:a16="http://schemas.microsoft.com/office/drawing/2014/main" id="{1065DB96-3D21-4B27-B5AC-80F865F33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r="14564"/>
          <a:stretch/>
        </p:blipFill>
        <p:spPr bwMode="auto"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93" name="Freeform: Shape 19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" name="Freeform: Shape 19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EAE0B-9E69-4207-A1CB-A0D1ACF4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s-419" sz="3400"/>
              <a:t>Contexto	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F8C08-A386-41E9-88BE-4968F5354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419" sz="2000" dirty="0"/>
              <a:t>En la actualidad hemos visto que muchos hospitales como clínicas, es necesario que lleven un registro de todos sus pacientes para que así puedan llevar un seguimiento a este y poder ayudar a curarlo</a:t>
            </a:r>
          </a:p>
        </p:txBody>
      </p:sp>
    </p:spTree>
    <p:extLst>
      <p:ext uri="{BB962C8B-B14F-4D97-AF65-F5344CB8AC3E}">
        <p14:creationId xmlns:p14="http://schemas.microsoft.com/office/powerpoint/2010/main" val="295874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oronavirus en México: un tercio de los hospitales de la Zona ...">
            <a:extLst>
              <a:ext uri="{FF2B5EF4-FFF2-40B4-BE49-F238E27FC236}">
                <a16:creationId xmlns:a16="http://schemas.microsoft.com/office/drawing/2014/main" id="{705D46EA-0791-45EB-A9CC-1A31BD98E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517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alears aporta al Estado más que nadie pero sufre los hospitales ...">
            <a:extLst>
              <a:ext uri="{FF2B5EF4-FFF2-40B4-BE49-F238E27FC236}">
                <a16:creationId xmlns:a16="http://schemas.microsoft.com/office/drawing/2014/main" id="{32B8DD19-E101-495C-B80D-8A4A8A028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2" r="-2" b="8542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19DE9-4584-47FB-A714-87D8A8D7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s-419" sz="3400"/>
              <a:t>Problematica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4A9B48-06D3-42FB-82C1-0F2469BC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s-419" sz="2000" dirty="0"/>
              <a:t>En la actualidad, muchos hospitales se han visto abarrotados de personas, las cuales tienen la rara enfermedad del SRAS-COV2 y es por ello que muchos hacen largas colas ya que no existe o no se pueden registrar por la magnitud de numero que estos son y muchos de ellos si fallecen no son ni reconocidos ya que no están registrados o hay una falla en el sistema.</a:t>
            </a:r>
          </a:p>
        </p:txBody>
      </p:sp>
    </p:spTree>
    <p:extLst>
      <p:ext uri="{BB962C8B-B14F-4D97-AF65-F5344CB8AC3E}">
        <p14:creationId xmlns:p14="http://schemas.microsoft.com/office/powerpoint/2010/main" val="317709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Hombre de negocios con una gran idea | Vector Gratis">
            <a:extLst>
              <a:ext uri="{FF2B5EF4-FFF2-40B4-BE49-F238E27FC236}">
                <a16:creationId xmlns:a16="http://schemas.microsoft.com/office/drawing/2014/main" id="{BD0A014A-BB46-455B-843A-6CA013CEF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" r="-2" b="1638"/>
          <a:stretch/>
        </p:blipFill>
        <p:spPr bwMode="auto"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008883-4451-4A0E-93EE-FA581E65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s-419" sz="3400"/>
              <a:t>Propuesta de Solución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FA262-9456-4308-B5C0-67AC3C8C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419" sz="2000" dirty="0"/>
              <a:t>Nosotros como equipo, hemos creado un programa en el cual se pueda registrar a la multitud de pacientes sin ningún problema ya que este programa creado, puede generar un sin numero de registros y aparte de ello no es dificultoso de usarlo haciendo que el trabajo sea mas rápido y efectivo y así se pueda tener un registro de todos los pacientes con Covid-19.</a:t>
            </a:r>
          </a:p>
        </p:txBody>
      </p:sp>
    </p:spTree>
    <p:extLst>
      <p:ext uri="{BB962C8B-B14F-4D97-AF65-F5344CB8AC3E}">
        <p14:creationId xmlns:p14="http://schemas.microsoft.com/office/powerpoint/2010/main" val="290471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istema informático: principales tipos en un negocio | Destino Negocio">
            <a:extLst>
              <a:ext uri="{FF2B5EF4-FFF2-40B4-BE49-F238E27FC236}">
                <a16:creationId xmlns:a16="http://schemas.microsoft.com/office/drawing/2014/main" id="{D3A517B6-C057-4930-B58F-DF239D4CC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0" r="23298" b="34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77835-E3D3-492D-A04F-06680F67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continuación</a:t>
            </a:r>
            <a:r>
              <a:rPr lang="en-US" dirty="0"/>
              <a:t> les </a:t>
            </a:r>
            <a:r>
              <a:rPr lang="en-US" dirty="0" err="1"/>
              <a:t>presentaremos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…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3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2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26C67C3-3DA4-4FB7-9AD7-8947CB675616}"/>
              </a:ext>
            </a:extLst>
          </p:cNvPr>
          <p:cNvGrpSpPr/>
          <p:nvPr/>
        </p:nvGrpSpPr>
        <p:grpSpPr>
          <a:xfrm>
            <a:off x="1320174" y="668584"/>
            <a:ext cx="10112334" cy="5830439"/>
            <a:chOff x="-1267443" y="56592"/>
            <a:chExt cx="12890682" cy="7282226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A11376F-6CA1-469D-B578-514BC835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67443" y="702240"/>
              <a:ext cx="3994325" cy="2657495"/>
            </a:xfrm>
            <a:prstGeom prst="rect">
              <a:avLst/>
            </a:prstGeom>
          </p:spPr>
        </p:pic>
        <p:sp>
          <p:nvSpPr>
            <p:cNvPr id="6" name="Cuadro de texto 24">
              <a:extLst>
                <a:ext uri="{FF2B5EF4-FFF2-40B4-BE49-F238E27FC236}">
                  <a16:creationId xmlns:a16="http://schemas.microsoft.com/office/drawing/2014/main" id="{F0FBF20A-CA2A-4AD5-BB7F-728C76E2CAEB}"/>
                </a:ext>
              </a:extLst>
            </p:cNvPr>
            <p:cNvSpPr txBox="1"/>
            <p:nvPr/>
          </p:nvSpPr>
          <p:spPr>
            <a:xfrm>
              <a:off x="-1109550" y="56592"/>
              <a:ext cx="2821737" cy="51592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7000"/>
                </a:lnSpc>
                <a:spcAft>
                  <a:spcPts val="800"/>
                </a:spcAft>
              </a:pPr>
              <a:r>
                <a:rPr lang="es-419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1)Pantalla Principal</a:t>
              </a:r>
            </a:p>
          </p:txBody>
        </p:sp>
        <p:sp>
          <p:nvSpPr>
            <p:cNvPr id="7" name="Cuadro de texto 25">
              <a:extLst>
                <a:ext uri="{FF2B5EF4-FFF2-40B4-BE49-F238E27FC236}">
                  <a16:creationId xmlns:a16="http://schemas.microsoft.com/office/drawing/2014/main" id="{BB5C1D52-61C1-45A9-94FB-B845C3F4B52C}"/>
                </a:ext>
              </a:extLst>
            </p:cNvPr>
            <p:cNvSpPr txBox="1"/>
            <p:nvPr/>
          </p:nvSpPr>
          <p:spPr>
            <a:xfrm>
              <a:off x="4046458" y="75492"/>
              <a:ext cx="3445311" cy="35925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7000"/>
                </a:lnSpc>
                <a:spcAft>
                  <a:spcPts val="800"/>
                </a:spcAft>
              </a:pPr>
              <a:r>
                <a:rPr lang="es-419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2) Se ingresa la opción</a:t>
              </a:r>
            </a:p>
          </p:txBody>
        </p:sp>
        <p:sp>
          <p:nvSpPr>
            <p:cNvPr id="9" name="Arco 8">
              <a:extLst>
                <a:ext uri="{FF2B5EF4-FFF2-40B4-BE49-F238E27FC236}">
                  <a16:creationId xmlns:a16="http://schemas.microsoft.com/office/drawing/2014/main" id="{0CD002D3-2D1A-491A-A86F-14CC58658498}"/>
                </a:ext>
              </a:extLst>
            </p:cNvPr>
            <p:cNvSpPr/>
            <p:nvPr/>
          </p:nvSpPr>
          <p:spPr>
            <a:xfrm>
              <a:off x="3662266" y="2162709"/>
              <a:ext cx="3306469" cy="3543452"/>
            </a:xfrm>
            <a:prstGeom prst="arc">
              <a:avLst>
                <a:gd name="adj1" fmla="val 16200000"/>
                <a:gd name="adj2" fmla="val 44746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419"/>
            </a:p>
          </p:txBody>
        </p:sp>
        <p:sp>
          <p:nvSpPr>
            <p:cNvPr id="10" name="Cuadro de texto 29">
              <a:extLst>
                <a:ext uri="{FF2B5EF4-FFF2-40B4-BE49-F238E27FC236}">
                  <a16:creationId xmlns:a16="http://schemas.microsoft.com/office/drawing/2014/main" id="{9B78D3B2-5492-4113-A5EB-51CA44F01DFF}"/>
                </a:ext>
              </a:extLst>
            </p:cNvPr>
            <p:cNvSpPr txBox="1"/>
            <p:nvPr/>
          </p:nvSpPr>
          <p:spPr>
            <a:xfrm>
              <a:off x="8182788" y="2447828"/>
              <a:ext cx="3174187" cy="31455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7000"/>
                </a:lnSpc>
                <a:spcAft>
                  <a:spcPts val="800"/>
                </a:spcAft>
              </a:pPr>
              <a:r>
                <a:rPr lang="es-419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3) Al presionar </a:t>
              </a:r>
              <a:r>
                <a:rPr lang="es-419" sz="2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enter</a:t>
              </a:r>
              <a:r>
                <a:rPr lang="es-419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se evalúa la opción ingresada</a:t>
              </a:r>
            </a:p>
          </p:txBody>
        </p:sp>
        <p:sp>
          <p:nvSpPr>
            <p:cNvPr id="12" name="Arco 11">
              <a:extLst>
                <a:ext uri="{FF2B5EF4-FFF2-40B4-BE49-F238E27FC236}">
                  <a16:creationId xmlns:a16="http://schemas.microsoft.com/office/drawing/2014/main" id="{8DDF5C8D-C50E-49F1-9A79-B1F352FF3366}"/>
                </a:ext>
              </a:extLst>
            </p:cNvPr>
            <p:cNvSpPr/>
            <p:nvPr/>
          </p:nvSpPr>
          <p:spPr>
            <a:xfrm flipH="1" flipV="1">
              <a:off x="7054799" y="3270265"/>
              <a:ext cx="3881182" cy="3606394"/>
            </a:xfrm>
            <a:prstGeom prst="arc">
              <a:avLst>
                <a:gd name="adj1" fmla="val 17098802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419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5E8ADBD-91F6-41AB-AA8B-B2AC11175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697" y="5143998"/>
              <a:ext cx="3298542" cy="2194820"/>
            </a:xfrm>
            <a:prstGeom prst="rect">
              <a:avLst/>
            </a:prstGeom>
          </p:spPr>
        </p:pic>
        <p:sp>
          <p:nvSpPr>
            <p:cNvPr id="15" name="Arco 14">
              <a:extLst>
                <a:ext uri="{FF2B5EF4-FFF2-40B4-BE49-F238E27FC236}">
                  <a16:creationId xmlns:a16="http://schemas.microsoft.com/office/drawing/2014/main" id="{C3B84664-C203-4C11-9F98-199763BC2440}"/>
                </a:ext>
              </a:extLst>
            </p:cNvPr>
            <p:cNvSpPr/>
            <p:nvPr/>
          </p:nvSpPr>
          <p:spPr>
            <a:xfrm flipV="1">
              <a:off x="1880239" y="4286303"/>
              <a:ext cx="3627477" cy="804672"/>
            </a:xfrm>
            <a:prstGeom prst="arc">
              <a:avLst>
                <a:gd name="adj1" fmla="val 16328871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419"/>
            </a:p>
          </p:txBody>
        </p:sp>
        <p:sp>
          <p:nvSpPr>
            <p:cNvPr id="16" name="Cuadro de texto 35">
              <a:extLst>
                <a:ext uri="{FF2B5EF4-FFF2-40B4-BE49-F238E27FC236}">
                  <a16:creationId xmlns:a16="http://schemas.microsoft.com/office/drawing/2014/main" id="{0B6BE1E7-E00E-42CA-A688-41A2445591A2}"/>
                </a:ext>
              </a:extLst>
            </p:cNvPr>
            <p:cNvSpPr txBox="1"/>
            <p:nvPr/>
          </p:nvSpPr>
          <p:spPr>
            <a:xfrm>
              <a:off x="4911925" y="4129026"/>
              <a:ext cx="654893" cy="31455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7000"/>
                </a:lnSpc>
                <a:spcAft>
                  <a:spcPts val="800"/>
                </a:spcAft>
              </a:pPr>
              <a:r>
                <a:rPr lang="es-419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7" name="Cuadro de texto 36">
              <a:extLst>
                <a:ext uri="{FF2B5EF4-FFF2-40B4-BE49-F238E27FC236}">
                  <a16:creationId xmlns:a16="http://schemas.microsoft.com/office/drawing/2014/main" id="{57E3A863-FFA3-4E2B-BA7E-4B433A98246F}"/>
                </a:ext>
              </a:extLst>
            </p:cNvPr>
            <p:cNvSpPr txBox="1"/>
            <p:nvPr/>
          </p:nvSpPr>
          <p:spPr>
            <a:xfrm>
              <a:off x="7491712" y="5548884"/>
              <a:ext cx="667481" cy="31455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7000"/>
                </a:lnSpc>
                <a:spcAft>
                  <a:spcPts val="800"/>
                </a:spcAft>
              </a:pPr>
              <a:r>
                <a:rPr lang="es-419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</a:t>
              </a:r>
            </a:p>
          </p:txBody>
        </p:sp>
        <p:sp>
          <p:nvSpPr>
            <p:cNvPr id="18" name="Cuadro de texto 37">
              <a:extLst>
                <a:ext uri="{FF2B5EF4-FFF2-40B4-BE49-F238E27FC236}">
                  <a16:creationId xmlns:a16="http://schemas.microsoft.com/office/drawing/2014/main" id="{0C6C4ACC-911A-4A3A-AD4A-D4ED1A73A4D2}"/>
                </a:ext>
              </a:extLst>
            </p:cNvPr>
            <p:cNvSpPr txBox="1"/>
            <p:nvPr/>
          </p:nvSpPr>
          <p:spPr>
            <a:xfrm>
              <a:off x="4252841" y="6136171"/>
              <a:ext cx="2865455" cy="1141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7000"/>
                </a:lnSpc>
                <a:spcAft>
                  <a:spcPts val="800"/>
                </a:spcAft>
              </a:pPr>
              <a:r>
                <a:rPr lang="es-419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4) Se muestran pantallas con la siguiente indicación a completar</a:t>
              </a:r>
            </a:p>
          </p:txBody>
        </p:sp>
        <p:sp>
          <p:nvSpPr>
            <p:cNvPr id="11" name="Rombo 10">
              <a:extLst>
                <a:ext uri="{FF2B5EF4-FFF2-40B4-BE49-F238E27FC236}">
                  <a16:creationId xmlns:a16="http://schemas.microsoft.com/office/drawing/2014/main" id="{DAA39F52-E3B8-4888-B717-51D226372C5A}"/>
                </a:ext>
              </a:extLst>
            </p:cNvPr>
            <p:cNvSpPr/>
            <p:nvPr/>
          </p:nvSpPr>
          <p:spPr>
            <a:xfrm>
              <a:off x="5251344" y="3708841"/>
              <a:ext cx="3393860" cy="1997319"/>
            </a:xfrm>
            <a:prstGeom prst="diamond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7000"/>
                </a:lnSpc>
                <a:spcAft>
                  <a:spcPts val="800"/>
                </a:spcAft>
              </a:pPr>
              <a:r>
                <a:rPr lang="es-419" sz="2000" b="1">
                  <a:solidFill>
                    <a:srgbClr val="0D0D0D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0&lt;</a:t>
              </a:r>
              <a:r>
                <a:rPr lang="es-419" sz="2000" b="1">
                  <a:solidFill>
                    <a:srgbClr val="0D0D0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Opción&lt;7</a:t>
              </a:r>
              <a:endParaRPr lang="es-419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11EF227A-2C5A-4134-BEB2-428FC9B41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30" y="3694300"/>
              <a:ext cx="3743490" cy="2490367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6CE8612-10DC-4B9E-A937-234020F80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247" y="707799"/>
              <a:ext cx="3896188" cy="2591574"/>
            </a:xfrm>
            <a:prstGeom prst="rect">
              <a:avLst/>
            </a:prstGeom>
          </p:spPr>
        </p:pic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ADD40D2-AC58-4B05-A8BC-683DC32EE360}"/>
              </a:ext>
            </a:extLst>
          </p:cNvPr>
          <p:cNvSpPr txBox="1"/>
          <p:nvPr/>
        </p:nvSpPr>
        <p:spPr>
          <a:xfrm>
            <a:off x="783185" y="100055"/>
            <a:ext cx="208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>
                <a:latin typeface="Arial Black" panose="020B0A04020102020204" pitchFamily="34" charset="0"/>
              </a:rPr>
              <a:t>MOCKUP</a:t>
            </a:r>
            <a:endParaRPr lang="es-419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8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6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CEABB6-83CA-4F43-98FC-A23E60F00E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4889" y="480060"/>
            <a:ext cx="8121855" cy="58978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480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8C8E66-228B-4D3A-BDEF-42704BB7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293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229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de Office</vt:lpstr>
      <vt:lpstr>Grupo Insomnia </vt:lpstr>
      <vt:lpstr>Contexto </vt:lpstr>
      <vt:lpstr>Problematica</vt:lpstr>
      <vt:lpstr>Propuesta de Solución</vt:lpstr>
      <vt:lpstr>A continuación les presentaremos el programa creado…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insomnia </dc:title>
  <dc:creator>Jerson Holguin Cornejo</dc:creator>
  <cp:lastModifiedBy>Jerson Holguin Cornejo</cp:lastModifiedBy>
  <cp:revision>1</cp:revision>
  <dcterms:created xsi:type="dcterms:W3CDTF">2020-07-01T08:43:45Z</dcterms:created>
  <dcterms:modified xsi:type="dcterms:W3CDTF">2020-07-01T12:36:14Z</dcterms:modified>
</cp:coreProperties>
</file>